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81" r:id="rId6"/>
    <p:sldId id="295" r:id="rId7"/>
    <p:sldId id="293" r:id="rId8"/>
    <p:sldId id="278" r:id="rId9"/>
    <p:sldId id="279" r:id="rId10"/>
    <p:sldId id="283" r:id="rId11"/>
    <p:sldId id="284" r:id="rId12"/>
    <p:sldId id="257" r:id="rId13"/>
    <p:sldId id="258" r:id="rId14"/>
    <p:sldId id="259" r:id="rId15"/>
    <p:sldId id="266" r:id="rId16"/>
    <p:sldId id="268" r:id="rId17"/>
    <p:sldId id="269" r:id="rId18"/>
    <p:sldId id="267" r:id="rId19"/>
    <p:sldId id="260" r:id="rId20"/>
    <p:sldId id="277" r:id="rId21"/>
    <p:sldId id="261" r:id="rId22"/>
    <p:sldId id="290" r:id="rId23"/>
    <p:sldId id="271" r:id="rId24"/>
    <p:sldId id="309" r:id="rId25"/>
    <p:sldId id="291" r:id="rId26"/>
    <p:sldId id="272" r:id="rId27"/>
    <p:sldId id="262" r:id="rId28"/>
    <p:sldId id="270" r:id="rId29"/>
    <p:sldId id="297" r:id="rId30"/>
    <p:sldId id="263" r:id="rId31"/>
    <p:sldId id="276" r:id="rId32"/>
    <p:sldId id="264" r:id="rId33"/>
    <p:sldId id="292" r:id="rId34"/>
    <p:sldId id="310" r:id="rId35"/>
    <p:sldId id="288" r:id="rId36"/>
    <p:sldId id="298" r:id="rId37"/>
    <p:sldId id="289" r:id="rId38"/>
    <p:sldId id="275" r:id="rId39"/>
    <p:sldId id="274" r:id="rId40"/>
    <p:sldId id="301" r:id="rId41"/>
    <p:sldId id="302" r:id="rId42"/>
    <p:sldId id="303" r:id="rId43"/>
    <p:sldId id="273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64.svg"/><Relationship Id="rId4" Type="http://schemas.openxmlformats.org/officeDocument/2006/relationships/image" Target="../media/image74.svg"/><Relationship Id="rId9" Type="http://schemas.openxmlformats.org/officeDocument/2006/relationships/image" Target="../media/image63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image" Target="../media/image84.svg"/><Relationship Id="rId16" Type="http://schemas.openxmlformats.org/officeDocument/2006/relationships/image" Target="../media/image98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hyperlink" Target="http://www.solocodigoweb.com/blog/2017/05/22/el-poder-de-las-bases-de-datos-nosql/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zh.wikipedia.org/zh-tw/%E7%BB%9F%E8%AE%A1%E5%AD%A6" TargetMode="External"/><Relationship Id="rId1" Type="http://schemas.openxmlformats.org/officeDocument/2006/relationships/image" Target="../media/image32.png"/><Relationship Id="rId4" Type="http://schemas.openxmlformats.org/officeDocument/2006/relationships/image" Target="../media/image3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56.svg"/><Relationship Id="rId1" Type="http://schemas.openxmlformats.org/officeDocument/2006/relationships/image" Target="../media/image65.png"/><Relationship Id="rId6" Type="http://schemas.openxmlformats.org/officeDocument/2006/relationships/image" Target="../media/image60.svg"/><Relationship Id="rId5" Type="http://schemas.openxmlformats.org/officeDocument/2006/relationships/image" Target="../media/image67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9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80.png"/><Relationship Id="rId10" Type="http://schemas.openxmlformats.org/officeDocument/2006/relationships/image" Target="../media/image64.svg"/><Relationship Id="rId4" Type="http://schemas.openxmlformats.org/officeDocument/2006/relationships/image" Target="../media/image74.svg"/><Relationship Id="rId9" Type="http://schemas.openxmlformats.org/officeDocument/2006/relationships/image" Target="../media/image69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image" Target="../media/image84.svg"/><Relationship Id="rId16" Type="http://schemas.openxmlformats.org/officeDocument/2006/relationships/image" Target="../media/image98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105.png"/><Relationship Id="rId6" Type="http://schemas.openxmlformats.org/officeDocument/2006/relationships/image" Target="../media/image104.svg"/><Relationship Id="rId5" Type="http://schemas.openxmlformats.org/officeDocument/2006/relationships/image" Target="../media/image106.png"/><Relationship Id="rId4" Type="http://schemas.openxmlformats.org/officeDocument/2006/relationships/image" Target="../media/image10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hyperlink" Target="http://www.solocodigoweb.com/blog/2017/05/22/el-poder-de-las-bases-de-datos-nosql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zh.wikipedia.org/zh-tw/%E7%BB%9F%E8%AE%A1%E5%AD%A6" TargetMode="External"/><Relationship Id="rId1" Type="http://schemas.openxmlformats.org/officeDocument/2006/relationships/image" Target="../media/image32.png"/><Relationship Id="rId4" Type="http://schemas.openxmlformats.org/officeDocument/2006/relationships/image" Target="../media/image3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55BFE2-922B-41CD-AD36-7B25051446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DBC7714-E4E2-4E11-A28D-CB2AE2768854}">
      <dgm:prSet/>
      <dgm:spPr/>
      <dgm:t>
        <a:bodyPr/>
        <a:lstStyle/>
        <a:p>
          <a:r>
            <a:rPr lang="pl-PL"/>
            <a:t>What is Industry 4.0?</a:t>
          </a:r>
          <a:endParaRPr lang="en-US"/>
        </a:p>
      </dgm:t>
    </dgm:pt>
    <dgm:pt modelId="{3A9FED8F-35F6-4E1E-9690-B182DBA66E63}" type="parTrans" cxnId="{8E719D25-AFC5-4473-BE64-1A2ED220B9DE}">
      <dgm:prSet/>
      <dgm:spPr/>
      <dgm:t>
        <a:bodyPr/>
        <a:lstStyle/>
        <a:p>
          <a:endParaRPr lang="en-US"/>
        </a:p>
      </dgm:t>
    </dgm:pt>
    <dgm:pt modelId="{C0D7BCCB-CDAE-4E15-B843-6CF763D12735}" type="sibTrans" cxnId="{8E719D25-AFC5-4473-BE64-1A2ED220B9DE}">
      <dgm:prSet/>
      <dgm:spPr/>
      <dgm:t>
        <a:bodyPr/>
        <a:lstStyle/>
        <a:p>
          <a:endParaRPr lang="en-US"/>
        </a:p>
      </dgm:t>
    </dgm:pt>
    <dgm:pt modelId="{0595B75B-7779-4D4D-A868-53B391E10CC6}">
      <dgm:prSet/>
      <dgm:spPr/>
      <dgm:t>
        <a:bodyPr/>
        <a:lstStyle/>
        <a:p>
          <a:r>
            <a:rPr lang="pl-PL" dirty="0"/>
            <a:t>Internet of </a:t>
          </a:r>
          <a:r>
            <a:rPr lang="pl-PL" dirty="0" err="1"/>
            <a:t>Things</a:t>
          </a:r>
          <a:endParaRPr lang="en-US" dirty="0"/>
        </a:p>
      </dgm:t>
    </dgm:pt>
    <dgm:pt modelId="{32D25539-0697-4F7D-97B3-98E811B21399}" type="parTrans" cxnId="{6092F0AE-48C4-417F-98E3-4D118384A31C}">
      <dgm:prSet/>
      <dgm:spPr/>
      <dgm:t>
        <a:bodyPr/>
        <a:lstStyle/>
        <a:p>
          <a:endParaRPr lang="en-US"/>
        </a:p>
      </dgm:t>
    </dgm:pt>
    <dgm:pt modelId="{DE7992D9-4615-4BAF-BDE4-644D3D875BEB}" type="sibTrans" cxnId="{6092F0AE-48C4-417F-98E3-4D118384A31C}">
      <dgm:prSet/>
      <dgm:spPr/>
      <dgm:t>
        <a:bodyPr/>
        <a:lstStyle/>
        <a:p>
          <a:endParaRPr lang="en-US"/>
        </a:p>
      </dgm:t>
    </dgm:pt>
    <dgm:pt modelId="{1C9EC225-E6C4-4D4D-B450-AA7156404F38}">
      <dgm:prSet/>
      <dgm:spPr/>
      <dgm:t>
        <a:bodyPr/>
        <a:lstStyle/>
        <a:p>
          <a:r>
            <a:rPr lang="pl-PL"/>
            <a:t>Importance of I4.0</a:t>
          </a:r>
          <a:endParaRPr lang="en-US"/>
        </a:p>
      </dgm:t>
    </dgm:pt>
    <dgm:pt modelId="{B2A4F5F6-0CC0-459A-8F9C-0991FDAA9BB0}" type="parTrans" cxnId="{BB97C238-F53A-41AF-A886-4FED625D883A}">
      <dgm:prSet/>
      <dgm:spPr/>
      <dgm:t>
        <a:bodyPr/>
        <a:lstStyle/>
        <a:p>
          <a:endParaRPr lang="en-US"/>
        </a:p>
      </dgm:t>
    </dgm:pt>
    <dgm:pt modelId="{48F7BEF6-BD18-4E4C-95D2-26413A990BCC}" type="sibTrans" cxnId="{BB97C238-F53A-41AF-A886-4FED625D883A}">
      <dgm:prSet/>
      <dgm:spPr/>
      <dgm:t>
        <a:bodyPr/>
        <a:lstStyle/>
        <a:p>
          <a:endParaRPr lang="en-US"/>
        </a:p>
      </dgm:t>
    </dgm:pt>
    <dgm:pt modelId="{2C86C501-614E-457C-8E8F-116F56490532}" type="pres">
      <dgm:prSet presAssocID="{FC55BFE2-922B-41CD-AD36-7B2505144653}" presName="linear" presStyleCnt="0">
        <dgm:presLayoutVars>
          <dgm:animLvl val="lvl"/>
          <dgm:resizeHandles val="exact"/>
        </dgm:presLayoutVars>
      </dgm:prSet>
      <dgm:spPr/>
    </dgm:pt>
    <dgm:pt modelId="{3718C83C-5C60-421E-B0AA-F9AC70381635}" type="pres">
      <dgm:prSet presAssocID="{9DBC7714-E4E2-4E11-A28D-CB2AE27688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5854AC-B86C-498D-B21D-4C36DC5E6753}" type="pres">
      <dgm:prSet presAssocID="{C0D7BCCB-CDAE-4E15-B843-6CF763D12735}" presName="spacer" presStyleCnt="0"/>
      <dgm:spPr/>
    </dgm:pt>
    <dgm:pt modelId="{8C5F5BD5-6C74-4C7D-B68C-8210FB72B64B}" type="pres">
      <dgm:prSet presAssocID="{0595B75B-7779-4D4D-A868-53B391E10C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F770EFF-6553-473C-8E45-30335F5F9410}" type="pres">
      <dgm:prSet presAssocID="{DE7992D9-4615-4BAF-BDE4-644D3D875BEB}" presName="spacer" presStyleCnt="0"/>
      <dgm:spPr/>
    </dgm:pt>
    <dgm:pt modelId="{C7142C51-4901-4292-ADB6-8FC2A4B0D9B1}" type="pres">
      <dgm:prSet presAssocID="{1C9EC225-E6C4-4D4D-B450-AA7156404F3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E719D25-AFC5-4473-BE64-1A2ED220B9DE}" srcId="{FC55BFE2-922B-41CD-AD36-7B2505144653}" destId="{9DBC7714-E4E2-4E11-A28D-CB2AE2768854}" srcOrd="0" destOrd="0" parTransId="{3A9FED8F-35F6-4E1E-9690-B182DBA66E63}" sibTransId="{C0D7BCCB-CDAE-4E15-B843-6CF763D12735}"/>
    <dgm:cxn modelId="{BB97C238-F53A-41AF-A886-4FED625D883A}" srcId="{FC55BFE2-922B-41CD-AD36-7B2505144653}" destId="{1C9EC225-E6C4-4D4D-B450-AA7156404F38}" srcOrd="2" destOrd="0" parTransId="{B2A4F5F6-0CC0-459A-8F9C-0991FDAA9BB0}" sibTransId="{48F7BEF6-BD18-4E4C-95D2-26413A990BCC}"/>
    <dgm:cxn modelId="{DA9AEF8F-D350-43A2-81E6-7CCB1A7C88EE}" type="presOf" srcId="{9DBC7714-E4E2-4E11-A28D-CB2AE2768854}" destId="{3718C83C-5C60-421E-B0AA-F9AC70381635}" srcOrd="0" destOrd="0" presId="urn:microsoft.com/office/officeart/2005/8/layout/vList2"/>
    <dgm:cxn modelId="{B802E0A5-B5F9-4672-B728-F48CE21C0541}" type="presOf" srcId="{0595B75B-7779-4D4D-A868-53B391E10CC6}" destId="{8C5F5BD5-6C74-4C7D-B68C-8210FB72B64B}" srcOrd="0" destOrd="0" presId="urn:microsoft.com/office/officeart/2005/8/layout/vList2"/>
    <dgm:cxn modelId="{6092F0AE-48C4-417F-98E3-4D118384A31C}" srcId="{FC55BFE2-922B-41CD-AD36-7B2505144653}" destId="{0595B75B-7779-4D4D-A868-53B391E10CC6}" srcOrd="1" destOrd="0" parTransId="{32D25539-0697-4F7D-97B3-98E811B21399}" sibTransId="{DE7992D9-4615-4BAF-BDE4-644D3D875BEB}"/>
    <dgm:cxn modelId="{CB22C9B7-2B98-4196-94F7-DD32BDEBA8AA}" type="presOf" srcId="{1C9EC225-E6C4-4D4D-B450-AA7156404F38}" destId="{C7142C51-4901-4292-ADB6-8FC2A4B0D9B1}" srcOrd="0" destOrd="0" presId="urn:microsoft.com/office/officeart/2005/8/layout/vList2"/>
    <dgm:cxn modelId="{CDF4B6BA-E8DC-4638-9697-FED37B058C13}" type="presOf" srcId="{FC55BFE2-922B-41CD-AD36-7B2505144653}" destId="{2C86C501-614E-457C-8E8F-116F56490532}" srcOrd="0" destOrd="0" presId="urn:microsoft.com/office/officeart/2005/8/layout/vList2"/>
    <dgm:cxn modelId="{7F13D370-A498-433B-A0C3-47C506102749}" type="presParOf" srcId="{2C86C501-614E-457C-8E8F-116F56490532}" destId="{3718C83C-5C60-421E-B0AA-F9AC70381635}" srcOrd="0" destOrd="0" presId="urn:microsoft.com/office/officeart/2005/8/layout/vList2"/>
    <dgm:cxn modelId="{D9EB4B3A-4BF8-4DD1-91D2-F015C8C1B0B4}" type="presParOf" srcId="{2C86C501-614E-457C-8E8F-116F56490532}" destId="{2A5854AC-B86C-498D-B21D-4C36DC5E6753}" srcOrd="1" destOrd="0" presId="urn:microsoft.com/office/officeart/2005/8/layout/vList2"/>
    <dgm:cxn modelId="{E0B74B24-CB70-4918-B943-5845AB091A91}" type="presParOf" srcId="{2C86C501-614E-457C-8E8F-116F56490532}" destId="{8C5F5BD5-6C74-4C7D-B68C-8210FB72B64B}" srcOrd="2" destOrd="0" presId="urn:microsoft.com/office/officeart/2005/8/layout/vList2"/>
    <dgm:cxn modelId="{2099366D-5E37-4D96-8EBC-7AF252A7F280}" type="presParOf" srcId="{2C86C501-614E-457C-8E8F-116F56490532}" destId="{4F770EFF-6553-473C-8E45-30335F5F9410}" srcOrd="3" destOrd="0" presId="urn:microsoft.com/office/officeart/2005/8/layout/vList2"/>
    <dgm:cxn modelId="{67304CFA-F03A-4329-9D90-21978F12F7CB}" type="presParOf" srcId="{2C86C501-614E-457C-8E8F-116F56490532}" destId="{C7142C51-4901-4292-ADB6-8FC2A4B0D9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6C9000-9174-4C24-98E5-02E7315F9B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4376A9-FD76-4F71-A33C-79AC644DC3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Deploying the product onto Dolle's platform</a:t>
          </a:r>
        </a:p>
      </dgm:t>
    </dgm:pt>
    <dgm:pt modelId="{2F5ED095-8F6E-42CF-A884-A397B29288DE}" type="parTrans" cxnId="{33B0DC7E-C44B-4AD1-AA77-8F60E7C55F3B}">
      <dgm:prSet/>
      <dgm:spPr/>
      <dgm:t>
        <a:bodyPr/>
        <a:lstStyle/>
        <a:p>
          <a:endParaRPr lang="en-US"/>
        </a:p>
      </dgm:t>
    </dgm:pt>
    <dgm:pt modelId="{EC238020-254E-4DDB-B4BE-9748B84D7D35}" type="sibTrans" cxnId="{33B0DC7E-C44B-4AD1-AA77-8F60E7C55F3B}">
      <dgm:prSet/>
      <dgm:spPr/>
      <dgm:t>
        <a:bodyPr/>
        <a:lstStyle/>
        <a:p>
          <a:endParaRPr lang="en-US"/>
        </a:p>
      </dgm:t>
    </dgm:pt>
    <dgm:pt modelId="{0775F7A3-BFF8-43E5-9395-0886A7B70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Documentation of system</a:t>
          </a:r>
        </a:p>
      </dgm:t>
    </dgm:pt>
    <dgm:pt modelId="{7726D3D2-D781-43FF-9152-B9F62ACA5091}" type="parTrans" cxnId="{66117D58-A546-4239-BF17-48896E6353EF}">
      <dgm:prSet/>
      <dgm:spPr/>
      <dgm:t>
        <a:bodyPr/>
        <a:lstStyle/>
        <a:p>
          <a:endParaRPr lang="en-US"/>
        </a:p>
      </dgm:t>
    </dgm:pt>
    <dgm:pt modelId="{4DF00907-D626-4FBC-8EED-F137F76ECF15}" type="sibTrans" cxnId="{66117D58-A546-4239-BF17-48896E6353EF}">
      <dgm:prSet/>
      <dgm:spPr/>
      <dgm:t>
        <a:bodyPr/>
        <a:lstStyle/>
        <a:p>
          <a:endParaRPr lang="en-US"/>
        </a:p>
      </dgm:t>
    </dgm:pt>
    <dgm:pt modelId="{E00C3241-D3DD-4CD6-A2DA-F3D4E202C304}" type="pres">
      <dgm:prSet presAssocID="{9B6C9000-9174-4C24-98E5-02E7315F9B6C}" presName="root" presStyleCnt="0">
        <dgm:presLayoutVars>
          <dgm:dir/>
          <dgm:resizeHandles val="exact"/>
        </dgm:presLayoutVars>
      </dgm:prSet>
      <dgm:spPr/>
    </dgm:pt>
    <dgm:pt modelId="{D614DE3B-9F3F-4595-90D7-AB2FC7BD100A}" type="pres">
      <dgm:prSet presAssocID="{AE4376A9-FD76-4F71-A33C-79AC644DC38C}" presName="compNode" presStyleCnt="0"/>
      <dgm:spPr/>
    </dgm:pt>
    <dgm:pt modelId="{199D82D4-8CFD-4890-85E4-0C50FE8B1EE4}" type="pres">
      <dgm:prSet presAssocID="{AE4376A9-FD76-4F71-A33C-79AC644DC38C}" presName="bgRect" presStyleLbl="bgShp" presStyleIdx="0" presStyleCnt="2"/>
      <dgm:spPr/>
    </dgm:pt>
    <dgm:pt modelId="{850A8C12-30B5-4834-91A8-366CB9DE2FD1}" type="pres">
      <dgm:prSet presAssocID="{AE4376A9-FD76-4F71-A33C-79AC644DC38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E81D6471-ABAF-4841-BAC3-64851CF82EF4}" type="pres">
      <dgm:prSet presAssocID="{AE4376A9-FD76-4F71-A33C-79AC644DC38C}" presName="spaceRect" presStyleCnt="0"/>
      <dgm:spPr/>
    </dgm:pt>
    <dgm:pt modelId="{ECCF9CE0-CFFD-4BD0-BCE5-F7C7C30518D3}" type="pres">
      <dgm:prSet presAssocID="{AE4376A9-FD76-4F71-A33C-79AC644DC38C}" presName="parTx" presStyleLbl="revTx" presStyleIdx="0" presStyleCnt="2">
        <dgm:presLayoutVars>
          <dgm:chMax val="0"/>
          <dgm:chPref val="0"/>
        </dgm:presLayoutVars>
      </dgm:prSet>
      <dgm:spPr/>
    </dgm:pt>
    <dgm:pt modelId="{D76AD7B7-C291-4957-8D65-265E64D2B4A9}" type="pres">
      <dgm:prSet presAssocID="{EC238020-254E-4DDB-B4BE-9748B84D7D35}" presName="sibTrans" presStyleCnt="0"/>
      <dgm:spPr/>
    </dgm:pt>
    <dgm:pt modelId="{F75D349D-E0A0-4282-9F65-907A63FC3F54}" type="pres">
      <dgm:prSet presAssocID="{0775F7A3-BFF8-43E5-9395-0886A7B70689}" presName="compNode" presStyleCnt="0"/>
      <dgm:spPr/>
    </dgm:pt>
    <dgm:pt modelId="{5B2C2F43-0E6D-451A-9363-6AC104FEE917}" type="pres">
      <dgm:prSet presAssocID="{0775F7A3-BFF8-43E5-9395-0886A7B70689}" presName="bgRect" presStyleLbl="bgShp" presStyleIdx="1" presStyleCnt="2"/>
      <dgm:spPr/>
    </dgm:pt>
    <dgm:pt modelId="{C0528A91-F5CE-490C-AC16-8A66F8949F6D}" type="pres">
      <dgm:prSet presAssocID="{0775F7A3-BFF8-43E5-9395-0886A7B7068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797A79A-83BF-420D-9E21-147F9708701F}" type="pres">
      <dgm:prSet presAssocID="{0775F7A3-BFF8-43E5-9395-0886A7B70689}" presName="spaceRect" presStyleCnt="0"/>
      <dgm:spPr/>
    </dgm:pt>
    <dgm:pt modelId="{513CFD97-B199-4E3F-A342-FA5F961B323A}" type="pres">
      <dgm:prSet presAssocID="{0775F7A3-BFF8-43E5-9395-0886A7B7068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8DDA646-107A-4225-87A4-D1723F566932}" type="presOf" srcId="{AE4376A9-FD76-4F71-A33C-79AC644DC38C}" destId="{ECCF9CE0-CFFD-4BD0-BCE5-F7C7C30518D3}" srcOrd="0" destOrd="0" presId="urn:microsoft.com/office/officeart/2018/2/layout/IconVerticalSolidList"/>
    <dgm:cxn modelId="{66117D58-A546-4239-BF17-48896E6353EF}" srcId="{9B6C9000-9174-4C24-98E5-02E7315F9B6C}" destId="{0775F7A3-BFF8-43E5-9395-0886A7B70689}" srcOrd="1" destOrd="0" parTransId="{7726D3D2-D781-43FF-9152-B9F62ACA5091}" sibTransId="{4DF00907-D626-4FBC-8EED-F137F76ECF15}"/>
    <dgm:cxn modelId="{F161855A-CBE6-4FAF-AF30-C2A97668E765}" type="presOf" srcId="{0775F7A3-BFF8-43E5-9395-0886A7B70689}" destId="{513CFD97-B199-4E3F-A342-FA5F961B323A}" srcOrd="0" destOrd="0" presId="urn:microsoft.com/office/officeart/2018/2/layout/IconVerticalSolidList"/>
    <dgm:cxn modelId="{33B0DC7E-C44B-4AD1-AA77-8F60E7C55F3B}" srcId="{9B6C9000-9174-4C24-98E5-02E7315F9B6C}" destId="{AE4376A9-FD76-4F71-A33C-79AC644DC38C}" srcOrd="0" destOrd="0" parTransId="{2F5ED095-8F6E-42CF-A884-A397B29288DE}" sibTransId="{EC238020-254E-4DDB-B4BE-9748B84D7D35}"/>
    <dgm:cxn modelId="{0F4A26AC-E518-48C6-8365-0054153051C1}" type="presOf" srcId="{9B6C9000-9174-4C24-98E5-02E7315F9B6C}" destId="{E00C3241-D3DD-4CD6-A2DA-F3D4E202C304}" srcOrd="0" destOrd="0" presId="urn:microsoft.com/office/officeart/2018/2/layout/IconVerticalSolidList"/>
    <dgm:cxn modelId="{49419140-702D-477C-B523-5B6D0BC567C4}" type="presParOf" srcId="{E00C3241-D3DD-4CD6-A2DA-F3D4E202C304}" destId="{D614DE3B-9F3F-4595-90D7-AB2FC7BD100A}" srcOrd="0" destOrd="0" presId="urn:microsoft.com/office/officeart/2018/2/layout/IconVerticalSolidList"/>
    <dgm:cxn modelId="{CACCFCC7-769C-406A-977E-792F6F0097FE}" type="presParOf" srcId="{D614DE3B-9F3F-4595-90D7-AB2FC7BD100A}" destId="{199D82D4-8CFD-4890-85E4-0C50FE8B1EE4}" srcOrd="0" destOrd="0" presId="urn:microsoft.com/office/officeart/2018/2/layout/IconVerticalSolidList"/>
    <dgm:cxn modelId="{C22BAAC9-DAD9-432E-A501-F32AE0A4BBAC}" type="presParOf" srcId="{D614DE3B-9F3F-4595-90D7-AB2FC7BD100A}" destId="{850A8C12-30B5-4834-91A8-366CB9DE2FD1}" srcOrd="1" destOrd="0" presId="urn:microsoft.com/office/officeart/2018/2/layout/IconVerticalSolidList"/>
    <dgm:cxn modelId="{25233E5D-6ED6-407C-AA21-5F63224D6925}" type="presParOf" srcId="{D614DE3B-9F3F-4595-90D7-AB2FC7BD100A}" destId="{E81D6471-ABAF-4841-BAC3-64851CF82EF4}" srcOrd="2" destOrd="0" presId="urn:microsoft.com/office/officeart/2018/2/layout/IconVerticalSolidList"/>
    <dgm:cxn modelId="{8A1F3627-F580-4534-B0F8-9C4F975194E7}" type="presParOf" srcId="{D614DE3B-9F3F-4595-90D7-AB2FC7BD100A}" destId="{ECCF9CE0-CFFD-4BD0-BCE5-F7C7C30518D3}" srcOrd="3" destOrd="0" presId="urn:microsoft.com/office/officeart/2018/2/layout/IconVerticalSolidList"/>
    <dgm:cxn modelId="{96396224-5D4B-46C8-A063-4548AA6B6420}" type="presParOf" srcId="{E00C3241-D3DD-4CD6-A2DA-F3D4E202C304}" destId="{D76AD7B7-C291-4957-8D65-265E64D2B4A9}" srcOrd="1" destOrd="0" presId="urn:microsoft.com/office/officeart/2018/2/layout/IconVerticalSolidList"/>
    <dgm:cxn modelId="{39145208-2E64-4AFE-9009-C51C69F6511F}" type="presParOf" srcId="{E00C3241-D3DD-4CD6-A2DA-F3D4E202C304}" destId="{F75D349D-E0A0-4282-9F65-907A63FC3F54}" srcOrd="2" destOrd="0" presId="urn:microsoft.com/office/officeart/2018/2/layout/IconVerticalSolidList"/>
    <dgm:cxn modelId="{67F7C9A6-EC29-4E9F-AB3C-1E6FD72510AA}" type="presParOf" srcId="{F75D349D-E0A0-4282-9F65-907A63FC3F54}" destId="{5B2C2F43-0E6D-451A-9363-6AC104FEE917}" srcOrd="0" destOrd="0" presId="urn:microsoft.com/office/officeart/2018/2/layout/IconVerticalSolidList"/>
    <dgm:cxn modelId="{053064DE-6CA2-469F-A94C-000D7BA8468B}" type="presParOf" srcId="{F75D349D-E0A0-4282-9F65-907A63FC3F54}" destId="{C0528A91-F5CE-490C-AC16-8A66F8949F6D}" srcOrd="1" destOrd="0" presId="urn:microsoft.com/office/officeart/2018/2/layout/IconVerticalSolidList"/>
    <dgm:cxn modelId="{5A34DF7D-6DC7-4A71-9A81-E138710B9F6B}" type="presParOf" srcId="{F75D349D-E0A0-4282-9F65-907A63FC3F54}" destId="{1797A79A-83BF-420D-9E21-147F9708701F}" srcOrd="2" destOrd="0" presId="urn:microsoft.com/office/officeart/2018/2/layout/IconVerticalSolidList"/>
    <dgm:cxn modelId="{CCE085D7-F28D-479B-912C-79ECA5721F43}" type="presParOf" srcId="{F75D349D-E0A0-4282-9F65-907A63FC3F54}" destId="{513CFD97-B199-4E3F-A342-FA5F961B32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B687750-84B6-4F31-AD0C-29BC042601B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700F6B-C8BE-4732-BB1C-30A21D746E09}">
      <dgm:prSet/>
      <dgm:spPr/>
      <dgm:t>
        <a:bodyPr/>
        <a:lstStyle/>
        <a:p>
          <a:r>
            <a:rPr lang="pl-PL" dirty="0"/>
            <a:t>Data </a:t>
          </a:r>
          <a:r>
            <a:rPr lang="pl-PL" dirty="0" err="1"/>
            <a:t>integrity</a:t>
          </a:r>
          <a:endParaRPr lang="en-US" dirty="0"/>
        </a:p>
      </dgm:t>
    </dgm:pt>
    <dgm:pt modelId="{0004E7AD-0F94-4B7E-8A97-C70D0FE83982}" type="parTrans" cxnId="{B5A57793-6255-4162-922D-EED0B39F7922}">
      <dgm:prSet/>
      <dgm:spPr/>
      <dgm:t>
        <a:bodyPr/>
        <a:lstStyle/>
        <a:p>
          <a:endParaRPr lang="en-US"/>
        </a:p>
      </dgm:t>
    </dgm:pt>
    <dgm:pt modelId="{CCC2EA41-D1DD-4134-93F5-A496F643E3EF}" type="sibTrans" cxnId="{B5A57793-6255-4162-922D-EED0B39F7922}">
      <dgm:prSet/>
      <dgm:spPr/>
      <dgm:t>
        <a:bodyPr/>
        <a:lstStyle/>
        <a:p>
          <a:endParaRPr lang="en-US"/>
        </a:p>
      </dgm:t>
    </dgm:pt>
    <dgm:pt modelId="{DCB6A263-ACF6-4E2F-A119-77AA95035DA2}">
      <dgm:prSet/>
      <dgm:spPr/>
      <dgm:t>
        <a:bodyPr/>
        <a:lstStyle/>
        <a:p>
          <a:r>
            <a:rPr lang="en-US" dirty="0"/>
            <a:t>Testing in real production line</a:t>
          </a:r>
        </a:p>
      </dgm:t>
    </dgm:pt>
    <dgm:pt modelId="{1E72CC1B-4D49-42B3-9803-1C6402571FB5}" type="parTrans" cxnId="{5D321171-E862-4921-B4F6-E455EADC9D71}">
      <dgm:prSet/>
      <dgm:spPr/>
      <dgm:t>
        <a:bodyPr/>
        <a:lstStyle/>
        <a:p>
          <a:endParaRPr lang="en-US"/>
        </a:p>
      </dgm:t>
    </dgm:pt>
    <dgm:pt modelId="{19916833-ED26-491E-BA82-1DE55B0831F8}" type="sibTrans" cxnId="{5D321171-E862-4921-B4F6-E455EADC9D71}">
      <dgm:prSet/>
      <dgm:spPr/>
      <dgm:t>
        <a:bodyPr/>
        <a:lstStyle/>
        <a:p>
          <a:endParaRPr lang="en-US"/>
        </a:p>
      </dgm:t>
    </dgm:pt>
    <dgm:pt modelId="{C230B5F8-9D21-45DC-A57D-4EDE817F4BA2}">
      <dgm:prSet/>
      <dgm:spPr/>
      <dgm:t>
        <a:bodyPr/>
        <a:lstStyle/>
        <a:p>
          <a:r>
            <a:rPr lang="en-US" dirty="0"/>
            <a:t>Testing system stability</a:t>
          </a:r>
        </a:p>
      </dgm:t>
    </dgm:pt>
    <dgm:pt modelId="{8E6B573F-65D2-4F7F-BF2F-70A0F2BF388F}" type="parTrans" cxnId="{CEF47222-6BDA-420D-9089-C4232660F10C}">
      <dgm:prSet/>
      <dgm:spPr/>
      <dgm:t>
        <a:bodyPr/>
        <a:lstStyle/>
        <a:p>
          <a:endParaRPr lang="en-US"/>
        </a:p>
      </dgm:t>
    </dgm:pt>
    <dgm:pt modelId="{DA7F002F-10BC-489E-AB2F-4247BD751F6D}" type="sibTrans" cxnId="{CEF47222-6BDA-420D-9089-C4232660F10C}">
      <dgm:prSet/>
      <dgm:spPr/>
      <dgm:t>
        <a:bodyPr/>
        <a:lstStyle/>
        <a:p>
          <a:endParaRPr lang="en-US"/>
        </a:p>
      </dgm:t>
    </dgm:pt>
    <dgm:pt modelId="{D3F1C1D2-6904-4838-9DEB-0FA33EF35A8C}">
      <dgm:prSet/>
      <dgm:spPr/>
      <dgm:t>
        <a:bodyPr/>
        <a:lstStyle/>
        <a:p>
          <a:r>
            <a:rPr lang="pl-PL" dirty="0" err="1"/>
            <a:t>Logging</a:t>
          </a:r>
          <a:r>
            <a:rPr lang="pl-PL" baseline="0" dirty="0"/>
            <a:t> and event </a:t>
          </a:r>
          <a:r>
            <a:rPr lang="pl-PL" baseline="0" dirty="0" err="1"/>
            <a:t>testing</a:t>
          </a:r>
          <a:r>
            <a:rPr lang="pl-PL" baseline="0" dirty="0"/>
            <a:t> </a:t>
          </a:r>
          <a:endParaRPr lang="en-US" dirty="0"/>
        </a:p>
      </dgm:t>
    </dgm:pt>
    <dgm:pt modelId="{D83772EF-D2D6-49F9-85C1-CDC08F80E563}" type="parTrans" cxnId="{8CF9649C-5157-4083-9532-DE84B9F5DF39}">
      <dgm:prSet/>
      <dgm:spPr/>
      <dgm:t>
        <a:bodyPr/>
        <a:lstStyle/>
        <a:p>
          <a:endParaRPr lang="en-US"/>
        </a:p>
      </dgm:t>
    </dgm:pt>
    <dgm:pt modelId="{0FA536D2-CE92-4660-ADE0-A4D130A05C82}" type="sibTrans" cxnId="{8CF9649C-5157-4083-9532-DE84B9F5DF39}">
      <dgm:prSet/>
      <dgm:spPr/>
      <dgm:t>
        <a:bodyPr/>
        <a:lstStyle/>
        <a:p>
          <a:endParaRPr lang="en-US"/>
        </a:p>
      </dgm:t>
    </dgm:pt>
    <dgm:pt modelId="{309C6305-43CC-499E-B02D-0BF992BC84ED}">
      <dgm:prSet/>
      <dgm:spPr/>
      <dgm:t>
        <a:bodyPr/>
        <a:lstStyle/>
        <a:p>
          <a:r>
            <a:rPr lang="en-US"/>
            <a:t>Feedback testing</a:t>
          </a:r>
        </a:p>
      </dgm:t>
    </dgm:pt>
    <dgm:pt modelId="{407D05C1-06A1-4717-B3FF-7E2CEDD2911C}" type="parTrans" cxnId="{A4D1611B-5344-4B7D-9BC7-87BF9A6E4924}">
      <dgm:prSet/>
      <dgm:spPr/>
      <dgm:t>
        <a:bodyPr/>
        <a:lstStyle/>
        <a:p>
          <a:endParaRPr lang="en-US"/>
        </a:p>
      </dgm:t>
    </dgm:pt>
    <dgm:pt modelId="{A58000AB-3FA5-448F-97B5-EFF85EB4A5CF}" type="sibTrans" cxnId="{A4D1611B-5344-4B7D-9BC7-87BF9A6E4924}">
      <dgm:prSet/>
      <dgm:spPr/>
      <dgm:t>
        <a:bodyPr/>
        <a:lstStyle/>
        <a:p>
          <a:endParaRPr lang="en-US"/>
        </a:p>
      </dgm:t>
    </dgm:pt>
    <dgm:pt modelId="{81EAF3DC-51A3-4242-84DE-076FC8F0B03B}" type="pres">
      <dgm:prSet presAssocID="{FB687750-84B6-4F31-AD0C-29BC042601B3}" presName="root" presStyleCnt="0">
        <dgm:presLayoutVars>
          <dgm:dir/>
          <dgm:resizeHandles val="exact"/>
        </dgm:presLayoutVars>
      </dgm:prSet>
      <dgm:spPr/>
    </dgm:pt>
    <dgm:pt modelId="{C76D66B4-DC64-4481-AE73-582278D060AB}" type="pres">
      <dgm:prSet presAssocID="{40700F6B-C8BE-4732-BB1C-30A21D746E09}" presName="compNode" presStyleCnt="0"/>
      <dgm:spPr/>
    </dgm:pt>
    <dgm:pt modelId="{D204EBC5-8E49-46E6-8CC6-417351435C65}" type="pres">
      <dgm:prSet presAssocID="{40700F6B-C8BE-4732-BB1C-30A21D746E09}" presName="bgRect" presStyleLbl="bgShp" presStyleIdx="0" presStyleCnt="5"/>
      <dgm:spPr/>
    </dgm:pt>
    <dgm:pt modelId="{9C17ADE5-A30E-4225-8F18-32DE215EB1D1}" type="pres">
      <dgm:prSet presAssocID="{40700F6B-C8BE-4732-BB1C-30A21D746E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1BFC34F-320F-4194-8FF9-A021E01DD137}" type="pres">
      <dgm:prSet presAssocID="{40700F6B-C8BE-4732-BB1C-30A21D746E09}" presName="spaceRect" presStyleCnt="0"/>
      <dgm:spPr/>
    </dgm:pt>
    <dgm:pt modelId="{1111F7C9-20B9-4C09-A5EB-F6525059C610}" type="pres">
      <dgm:prSet presAssocID="{40700F6B-C8BE-4732-BB1C-30A21D746E09}" presName="parTx" presStyleLbl="revTx" presStyleIdx="0" presStyleCnt="5">
        <dgm:presLayoutVars>
          <dgm:chMax val="0"/>
          <dgm:chPref val="0"/>
        </dgm:presLayoutVars>
      </dgm:prSet>
      <dgm:spPr/>
    </dgm:pt>
    <dgm:pt modelId="{7E14D70C-8DE0-4F2F-8908-1DA8F2A4B6A9}" type="pres">
      <dgm:prSet presAssocID="{CCC2EA41-D1DD-4134-93F5-A496F643E3EF}" presName="sibTrans" presStyleCnt="0"/>
      <dgm:spPr/>
    </dgm:pt>
    <dgm:pt modelId="{A0779ED6-B8AF-4447-8E44-942EA0361245}" type="pres">
      <dgm:prSet presAssocID="{DCB6A263-ACF6-4E2F-A119-77AA95035DA2}" presName="compNode" presStyleCnt="0"/>
      <dgm:spPr/>
    </dgm:pt>
    <dgm:pt modelId="{E7A4A114-CC3E-4513-B6FC-60132EF2480F}" type="pres">
      <dgm:prSet presAssocID="{DCB6A263-ACF6-4E2F-A119-77AA95035DA2}" presName="bgRect" presStyleLbl="bgShp" presStyleIdx="1" presStyleCnt="5"/>
      <dgm:spPr/>
    </dgm:pt>
    <dgm:pt modelId="{13A2B24D-ACE2-4F0B-9A44-CD01F52DE894}" type="pres">
      <dgm:prSet presAssocID="{DCB6A263-ACF6-4E2F-A119-77AA95035DA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DD440669-71A7-43F5-B077-9FA487343FF8}" type="pres">
      <dgm:prSet presAssocID="{DCB6A263-ACF6-4E2F-A119-77AA95035DA2}" presName="spaceRect" presStyleCnt="0"/>
      <dgm:spPr/>
    </dgm:pt>
    <dgm:pt modelId="{3DF26357-49E9-4408-9A3A-47DC64EDCC9F}" type="pres">
      <dgm:prSet presAssocID="{DCB6A263-ACF6-4E2F-A119-77AA95035DA2}" presName="parTx" presStyleLbl="revTx" presStyleIdx="1" presStyleCnt="5">
        <dgm:presLayoutVars>
          <dgm:chMax val="0"/>
          <dgm:chPref val="0"/>
        </dgm:presLayoutVars>
      </dgm:prSet>
      <dgm:spPr/>
    </dgm:pt>
    <dgm:pt modelId="{56659F81-6CB8-4E79-8389-E8DD9CC35115}" type="pres">
      <dgm:prSet presAssocID="{19916833-ED26-491E-BA82-1DE55B0831F8}" presName="sibTrans" presStyleCnt="0"/>
      <dgm:spPr/>
    </dgm:pt>
    <dgm:pt modelId="{87B797D0-6942-4D70-B3F5-4C69DDA34CCC}" type="pres">
      <dgm:prSet presAssocID="{C230B5F8-9D21-45DC-A57D-4EDE817F4BA2}" presName="compNode" presStyleCnt="0"/>
      <dgm:spPr/>
    </dgm:pt>
    <dgm:pt modelId="{819B74C2-879B-412F-B8CA-E144C933828B}" type="pres">
      <dgm:prSet presAssocID="{C230B5F8-9D21-45DC-A57D-4EDE817F4BA2}" presName="bgRect" presStyleLbl="bgShp" presStyleIdx="2" presStyleCnt="5"/>
      <dgm:spPr/>
    </dgm:pt>
    <dgm:pt modelId="{CF611692-3345-43DC-8267-05C0C946EC4E}" type="pres">
      <dgm:prSet presAssocID="{C230B5F8-9D21-45DC-A57D-4EDE817F4BA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254AE2C3-0C6B-40CE-A068-4F73B54EEC3A}" type="pres">
      <dgm:prSet presAssocID="{C230B5F8-9D21-45DC-A57D-4EDE817F4BA2}" presName="spaceRect" presStyleCnt="0"/>
      <dgm:spPr/>
    </dgm:pt>
    <dgm:pt modelId="{142EAA08-1EF5-4B82-A976-646046E97E3C}" type="pres">
      <dgm:prSet presAssocID="{C230B5F8-9D21-45DC-A57D-4EDE817F4BA2}" presName="parTx" presStyleLbl="revTx" presStyleIdx="2" presStyleCnt="5">
        <dgm:presLayoutVars>
          <dgm:chMax val="0"/>
          <dgm:chPref val="0"/>
        </dgm:presLayoutVars>
      </dgm:prSet>
      <dgm:spPr/>
    </dgm:pt>
    <dgm:pt modelId="{23011F9E-4F1C-4BAD-9E42-8ECDB7A55C2C}" type="pres">
      <dgm:prSet presAssocID="{DA7F002F-10BC-489E-AB2F-4247BD751F6D}" presName="sibTrans" presStyleCnt="0"/>
      <dgm:spPr/>
    </dgm:pt>
    <dgm:pt modelId="{31ADF9AD-4A78-4F1C-8FD8-8E95ED72282D}" type="pres">
      <dgm:prSet presAssocID="{D3F1C1D2-6904-4838-9DEB-0FA33EF35A8C}" presName="compNode" presStyleCnt="0"/>
      <dgm:spPr/>
    </dgm:pt>
    <dgm:pt modelId="{A5B4D192-8CF6-48CD-9B2C-2F84A5F71E59}" type="pres">
      <dgm:prSet presAssocID="{D3F1C1D2-6904-4838-9DEB-0FA33EF35A8C}" presName="bgRect" presStyleLbl="bgShp" presStyleIdx="3" presStyleCnt="5"/>
      <dgm:spPr/>
    </dgm:pt>
    <dgm:pt modelId="{1DF72246-3C68-4B12-8F22-A58EF1029153}" type="pres">
      <dgm:prSet presAssocID="{D3F1C1D2-6904-4838-9DEB-0FA33EF35A8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B296C47-E9BA-417A-A4F7-8D1C0B140690}" type="pres">
      <dgm:prSet presAssocID="{D3F1C1D2-6904-4838-9DEB-0FA33EF35A8C}" presName="spaceRect" presStyleCnt="0"/>
      <dgm:spPr/>
    </dgm:pt>
    <dgm:pt modelId="{6340F37B-4483-479F-A0AF-27BD96532509}" type="pres">
      <dgm:prSet presAssocID="{D3F1C1D2-6904-4838-9DEB-0FA33EF35A8C}" presName="parTx" presStyleLbl="revTx" presStyleIdx="3" presStyleCnt="5">
        <dgm:presLayoutVars>
          <dgm:chMax val="0"/>
          <dgm:chPref val="0"/>
        </dgm:presLayoutVars>
      </dgm:prSet>
      <dgm:spPr/>
    </dgm:pt>
    <dgm:pt modelId="{313A4441-2280-4CDE-88D0-E44772BD4F03}" type="pres">
      <dgm:prSet presAssocID="{0FA536D2-CE92-4660-ADE0-A4D130A05C82}" presName="sibTrans" presStyleCnt="0"/>
      <dgm:spPr/>
    </dgm:pt>
    <dgm:pt modelId="{C506AD1D-B337-4298-AB6A-F8C4B4E5BC8D}" type="pres">
      <dgm:prSet presAssocID="{309C6305-43CC-499E-B02D-0BF992BC84ED}" presName="compNode" presStyleCnt="0"/>
      <dgm:spPr/>
    </dgm:pt>
    <dgm:pt modelId="{226CCC6F-F435-402E-9D32-2926A2906BD0}" type="pres">
      <dgm:prSet presAssocID="{309C6305-43CC-499E-B02D-0BF992BC84ED}" presName="bgRect" presStyleLbl="bgShp" presStyleIdx="4" presStyleCnt="5"/>
      <dgm:spPr/>
    </dgm:pt>
    <dgm:pt modelId="{9754D05C-6DB2-4286-B1E6-60CF3BB0E391}" type="pres">
      <dgm:prSet presAssocID="{309C6305-43CC-499E-B02D-0BF992BC84E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E724459-ABDA-4B54-991B-EFE7F3B858B4}" type="pres">
      <dgm:prSet presAssocID="{309C6305-43CC-499E-B02D-0BF992BC84ED}" presName="spaceRect" presStyleCnt="0"/>
      <dgm:spPr/>
    </dgm:pt>
    <dgm:pt modelId="{A0090466-31CF-479B-85B6-10EBFD99F29C}" type="pres">
      <dgm:prSet presAssocID="{309C6305-43CC-499E-B02D-0BF992BC84E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F7490D-E0C6-40B2-9AAC-24ECFA47B3D4}" type="presOf" srcId="{C230B5F8-9D21-45DC-A57D-4EDE817F4BA2}" destId="{142EAA08-1EF5-4B82-A976-646046E97E3C}" srcOrd="0" destOrd="0" presId="urn:microsoft.com/office/officeart/2018/2/layout/IconVerticalSolidList"/>
    <dgm:cxn modelId="{97AE8F1A-5519-482C-ABCF-F587B03BFABF}" type="presOf" srcId="{FB687750-84B6-4F31-AD0C-29BC042601B3}" destId="{81EAF3DC-51A3-4242-84DE-076FC8F0B03B}" srcOrd="0" destOrd="0" presId="urn:microsoft.com/office/officeart/2018/2/layout/IconVerticalSolidList"/>
    <dgm:cxn modelId="{A4D1611B-5344-4B7D-9BC7-87BF9A6E4924}" srcId="{FB687750-84B6-4F31-AD0C-29BC042601B3}" destId="{309C6305-43CC-499E-B02D-0BF992BC84ED}" srcOrd="4" destOrd="0" parTransId="{407D05C1-06A1-4717-B3FF-7E2CEDD2911C}" sibTransId="{A58000AB-3FA5-448F-97B5-EFF85EB4A5CF}"/>
    <dgm:cxn modelId="{CEF47222-6BDA-420D-9089-C4232660F10C}" srcId="{FB687750-84B6-4F31-AD0C-29BC042601B3}" destId="{C230B5F8-9D21-45DC-A57D-4EDE817F4BA2}" srcOrd="2" destOrd="0" parTransId="{8E6B573F-65D2-4F7F-BF2F-70A0F2BF388F}" sibTransId="{DA7F002F-10BC-489E-AB2F-4247BD751F6D}"/>
    <dgm:cxn modelId="{5D321171-E862-4921-B4F6-E455EADC9D71}" srcId="{FB687750-84B6-4F31-AD0C-29BC042601B3}" destId="{DCB6A263-ACF6-4E2F-A119-77AA95035DA2}" srcOrd="1" destOrd="0" parTransId="{1E72CC1B-4D49-42B3-9803-1C6402571FB5}" sibTransId="{19916833-ED26-491E-BA82-1DE55B0831F8}"/>
    <dgm:cxn modelId="{EE906D77-AB0C-4FDC-9163-6EC2B0F80A40}" type="presOf" srcId="{DCB6A263-ACF6-4E2F-A119-77AA95035DA2}" destId="{3DF26357-49E9-4408-9A3A-47DC64EDCC9F}" srcOrd="0" destOrd="0" presId="urn:microsoft.com/office/officeart/2018/2/layout/IconVerticalSolidList"/>
    <dgm:cxn modelId="{B5A57793-6255-4162-922D-EED0B39F7922}" srcId="{FB687750-84B6-4F31-AD0C-29BC042601B3}" destId="{40700F6B-C8BE-4732-BB1C-30A21D746E09}" srcOrd="0" destOrd="0" parTransId="{0004E7AD-0F94-4B7E-8A97-C70D0FE83982}" sibTransId="{CCC2EA41-D1DD-4134-93F5-A496F643E3EF}"/>
    <dgm:cxn modelId="{8CF9649C-5157-4083-9532-DE84B9F5DF39}" srcId="{FB687750-84B6-4F31-AD0C-29BC042601B3}" destId="{D3F1C1D2-6904-4838-9DEB-0FA33EF35A8C}" srcOrd="3" destOrd="0" parTransId="{D83772EF-D2D6-49F9-85C1-CDC08F80E563}" sibTransId="{0FA536D2-CE92-4660-ADE0-A4D130A05C82}"/>
    <dgm:cxn modelId="{03CDF9B3-38E2-4F0A-9A75-22B99E3C99CB}" type="presOf" srcId="{309C6305-43CC-499E-B02D-0BF992BC84ED}" destId="{A0090466-31CF-479B-85B6-10EBFD99F29C}" srcOrd="0" destOrd="0" presId="urn:microsoft.com/office/officeart/2018/2/layout/IconVerticalSolidList"/>
    <dgm:cxn modelId="{6915D8CF-5B5E-40DC-B727-984EED6C1E51}" type="presOf" srcId="{D3F1C1D2-6904-4838-9DEB-0FA33EF35A8C}" destId="{6340F37B-4483-479F-A0AF-27BD96532509}" srcOrd="0" destOrd="0" presId="urn:microsoft.com/office/officeart/2018/2/layout/IconVerticalSolidList"/>
    <dgm:cxn modelId="{15FECDD6-6282-4067-9864-8C4F48A4537A}" type="presOf" srcId="{40700F6B-C8BE-4732-BB1C-30A21D746E09}" destId="{1111F7C9-20B9-4C09-A5EB-F6525059C610}" srcOrd="0" destOrd="0" presId="urn:microsoft.com/office/officeart/2018/2/layout/IconVerticalSolidList"/>
    <dgm:cxn modelId="{F6D21C1C-5DAB-4809-BAE1-B213C228F134}" type="presParOf" srcId="{81EAF3DC-51A3-4242-84DE-076FC8F0B03B}" destId="{C76D66B4-DC64-4481-AE73-582278D060AB}" srcOrd="0" destOrd="0" presId="urn:microsoft.com/office/officeart/2018/2/layout/IconVerticalSolidList"/>
    <dgm:cxn modelId="{3D38904C-20E8-4028-822A-DECB160F9577}" type="presParOf" srcId="{C76D66B4-DC64-4481-AE73-582278D060AB}" destId="{D204EBC5-8E49-46E6-8CC6-417351435C65}" srcOrd="0" destOrd="0" presId="urn:microsoft.com/office/officeart/2018/2/layout/IconVerticalSolidList"/>
    <dgm:cxn modelId="{66E63CD4-CAC8-494E-8AB6-B6AC6684030A}" type="presParOf" srcId="{C76D66B4-DC64-4481-AE73-582278D060AB}" destId="{9C17ADE5-A30E-4225-8F18-32DE215EB1D1}" srcOrd="1" destOrd="0" presId="urn:microsoft.com/office/officeart/2018/2/layout/IconVerticalSolidList"/>
    <dgm:cxn modelId="{2FF9D371-D37E-4C9B-B74F-787C6471C385}" type="presParOf" srcId="{C76D66B4-DC64-4481-AE73-582278D060AB}" destId="{21BFC34F-320F-4194-8FF9-A021E01DD137}" srcOrd="2" destOrd="0" presId="urn:microsoft.com/office/officeart/2018/2/layout/IconVerticalSolidList"/>
    <dgm:cxn modelId="{4BD0B2F8-FC07-4C54-B0BB-4824964635F2}" type="presParOf" srcId="{C76D66B4-DC64-4481-AE73-582278D060AB}" destId="{1111F7C9-20B9-4C09-A5EB-F6525059C610}" srcOrd="3" destOrd="0" presId="urn:microsoft.com/office/officeart/2018/2/layout/IconVerticalSolidList"/>
    <dgm:cxn modelId="{2A8A8892-9983-400F-95D8-A40D8894F18C}" type="presParOf" srcId="{81EAF3DC-51A3-4242-84DE-076FC8F0B03B}" destId="{7E14D70C-8DE0-4F2F-8908-1DA8F2A4B6A9}" srcOrd="1" destOrd="0" presId="urn:microsoft.com/office/officeart/2018/2/layout/IconVerticalSolidList"/>
    <dgm:cxn modelId="{A6E22227-C9B8-45E8-A18B-6163B76B7942}" type="presParOf" srcId="{81EAF3DC-51A3-4242-84DE-076FC8F0B03B}" destId="{A0779ED6-B8AF-4447-8E44-942EA0361245}" srcOrd="2" destOrd="0" presId="urn:microsoft.com/office/officeart/2018/2/layout/IconVerticalSolidList"/>
    <dgm:cxn modelId="{3A1A38CB-6EA4-4619-BB03-B35A225D971E}" type="presParOf" srcId="{A0779ED6-B8AF-4447-8E44-942EA0361245}" destId="{E7A4A114-CC3E-4513-B6FC-60132EF2480F}" srcOrd="0" destOrd="0" presId="urn:microsoft.com/office/officeart/2018/2/layout/IconVerticalSolidList"/>
    <dgm:cxn modelId="{4356A308-D84B-44A0-8215-9FF51B91C6F3}" type="presParOf" srcId="{A0779ED6-B8AF-4447-8E44-942EA0361245}" destId="{13A2B24D-ACE2-4F0B-9A44-CD01F52DE894}" srcOrd="1" destOrd="0" presId="urn:microsoft.com/office/officeart/2018/2/layout/IconVerticalSolidList"/>
    <dgm:cxn modelId="{CE78D63E-7511-465C-AABA-FDEEC743FA9D}" type="presParOf" srcId="{A0779ED6-B8AF-4447-8E44-942EA0361245}" destId="{DD440669-71A7-43F5-B077-9FA487343FF8}" srcOrd="2" destOrd="0" presId="urn:microsoft.com/office/officeart/2018/2/layout/IconVerticalSolidList"/>
    <dgm:cxn modelId="{532297FA-4126-4C22-A2A8-EDC9295F4DB9}" type="presParOf" srcId="{A0779ED6-B8AF-4447-8E44-942EA0361245}" destId="{3DF26357-49E9-4408-9A3A-47DC64EDCC9F}" srcOrd="3" destOrd="0" presId="urn:microsoft.com/office/officeart/2018/2/layout/IconVerticalSolidList"/>
    <dgm:cxn modelId="{BB0431D1-EAFB-409D-BA7D-25579A2CA19D}" type="presParOf" srcId="{81EAF3DC-51A3-4242-84DE-076FC8F0B03B}" destId="{56659F81-6CB8-4E79-8389-E8DD9CC35115}" srcOrd="3" destOrd="0" presId="urn:microsoft.com/office/officeart/2018/2/layout/IconVerticalSolidList"/>
    <dgm:cxn modelId="{2613F7C4-702C-4B46-9489-4EF4293A47E1}" type="presParOf" srcId="{81EAF3DC-51A3-4242-84DE-076FC8F0B03B}" destId="{87B797D0-6942-4D70-B3F5-4C69DDA34CCC}" srcOrd="4" destOrd="0" presId="urn:microsoft.com/office/officeart/2018/2/layout/IconVerticalSolidList"/>
    <dgm:cxn modelId="{2743EEC0-6C08-4D8B-B51D-F43F5802902B}" type="presParOf" srcId="{87B797D0-6942-4D70-B3F5-4C69DDA34CCC}" destId="{819B74C2-879B-412F-B8CA-E144C933828B}" srcOrd="0" destOrd="0" presId="urn:microsoft.com/office/officeart/2018/2/layout/IconVerticalSolidList"/>
    <dgm:cxn modelId="{2E65ADD6-1173-475C-972A-CF13E829F1D1}" type="presParOf" srcId="{87B797D0-6942-4D70-B3F5-4C69DDA34CCC}" destId="{CF611692-3345-43DC-8267-05C0C946EC4E}" srcOrd="1" destOrd="0" presId="urn:microsoft.com/office/officeart/2018/2/layout/IconVerticalSolidList"/>
    <dgm:cxn modelId="{4B12E980-AFD6-4505-A105-D2C69AA7D22A}" type="presParOf" srcId="{87B797D0-6942-4D70-B3F5-4C69DDA34CCC}" destId="{254AE2C3-0C6B-40CE-A068-4F73B54EEC3A}" srcOrd="2" destOrd="0" presId="urn:microsoft.com/office/officeart/2018/2/layout/IconVerticalSolidList"/>
    <dgm:cxn modelId="{8B1CB295-9E61-43D7-9559-F1EB6429E3A0}" type="presParOf" srcId="{87B797D0-6942-4D70-B3F5-4C69DDA34CCC}" destId="{142EAA08-1EF5-4B82-A976-646046E97E3C}" srcOrd="3" destOrd="0" presId="urn:microsoft.com/office/officeart/2018/2/layout/IconVerticalSolidList"/>
    <dgm:cxn modelId="{523AC75B-7C5D-49F9-B3A8-6A2EAACC5854}" type="presParOf" srcId="{81EAF3DC-51A3-4242-84DE-076FC8F0B03B}" destId="{23011F9E-4F1C-4BAD-9E42-8ECDB7A55C2C}" srcOrd="5" destOrd="0" presId="urn:microsoft.com/office/officeart/2018/2/layout/IconVerticalSolidList"/>
    <dgm:cxn modelId="{F24CF1BB-C458-49AB-AD73-FF09386702D0}" type="presParOf" srcId="{81EAF3DC-51A3-4242-84DE-076FC8F0B03B}" destId="{31ADF9AD-4A78-4F1C-8FD8-8E95ED72282D}" srcOrd="6" destOrd="0" presId="urn:microsoft.com/office/officeart/2018/2/layout/IconVerticalSolidList"/>
    <dgm:cxn modelId="{7ACA5BE4-26DC-458A-9786-86C3B95299CB}" type="presParOf" srcId="{31ADF9AD-4A78-4F1C-8FD8-8E95ED72282D}" destId="{A5B4D192-8CF6-48CD-9B2C-2F84A5F71E59}" srcOrd="0" destOrd="0" presId="urn:microsoft.com/office/officeart/2018/2/layout/IconVerticalSolidList"/>
    <dgm:cxn modelId="{B21389DE-52C1-4984-BC90-19304D22E2F1}" type="presParOf" srcId="{31ADF9AD-4A78-4F1C-8FD8-8E95ED72282D}" destId="{1DF72246-3C68-4B12-8F22-A58EF1029153}" srcOrd="1" destOrd="0" presId="urn:microsoft.com/office/officeart/2018/2/layout/IconVerticalSolidList"/>
    <dgm:cxn modelId="{A0D7ECD8-816D-4549-AF57-C0593BA446C7}" type="presParOf" srcId="{31ADF9AD-4A78-4F1C-8FD8-8E95ED72282D}" destId="{2B296C47-E9BA-417A-A4F7-8D1C0B140690}" srcOrd="2" destOrd="0" presId="urn:microsoft.com/office/officeart/2018/2/layout/IconVerticalSolidList"/>
    <dgm:cxn modelId="{C54F414D-810F-437C-9087-66DB952BEC84}" type="presParOf" srcId="{31ADF9AD-4A78-4F1C-8FD8-8E95ED72282D}" destId="{6340F37B-4483-479F-A0AF-27BD96532509}" srcOrd="3" destOrd="0" presId="urn:microsoft.com/office/officeart/2018/2/layout/IconVerticalSolidList"/>
    <dgm:cxn modelId="{48AB8D9F-7389-4389-88FF-77AFDC6467ED}" type="presParOf" srcId="{81EAF3DC-51A3-4242-84DE-076FC8F0B03B}" destId="{313A4441-2280-4CDE-88D0-E44772BD4F03}" srcOrd="7" destOrd="0" presId="urn:microsoft.com/office/officeart/2018/2/layout/IconVerticalSolidList"/>
    <dgm:cxn modelId="{BB8DA67A-314B-464E-A686-3111B217A8F5}" type="presParOf" srcId="{81EAF3DC-51A3-4242-84DE-076FC8F0B03B}" destId="{C506AD1D-B337-4298-AB6A-F8C4B4E5BC8D}" srcOrd="8" destOrd="0" presId="urn:microsoft.com/office/officeart/2018/2/layout/IconVerticalSolidList"/>
    <dgm:cxn modelId="{1A9D094A-5D80-4158-A715-BB43A571FFE0}" type="presParOf" srcId="{C506AD1D-B337-4298-AB6A-F8C4B4E5BC8D}" destId="{226CCC6F-F435-402E-9D32-2926A2906BD0}" srcOrd="0" destOrd="0" presId="urn:microsoft.com/office/officeart/2018/2/layout/IconVerticalSolidList"/>
    <dgm:cxn modelId="{054B2A2A-C361-438B-973E-EDB8EA2D264A}" type="presParOf" srcId="{C506AD1D-B337-4298-AB6A-F8C4B4E5BC8D}" destId="{9754D05C-6DB2-4286-B1E6-60CF3BB0E391}" srcOrd="1" destOrd="0" presId="urn:microsoft.com/office/officeart/2018/2/layout/IconVerticalSolidList"/>
    <dgm:cxn modelId="{DA434891-08B3-4414-AF61-36D46D63DC53}" type="presParOf" srcId="{C506AD1D-B337-4298-AB6A-F8C4B4E5BC8D}" destId="{3E724459-ABDA-4B54-991B-EFE7F3B858B4}" srcOrd="2" destOrd="0" presId="urn:microsoft.com/office/officeart/2018/2/layout/IconVerticalSolidList"/>
    <dgm:cxn modelId="{065D7146-3EA1-41BA-ABE1-C799ED6E03B1}" type="presParOf" srcId="{C506AD1D-B337-4298-AB6A-F8C4B4E5BC8D}" destId="{A0090466-31CF-479B-85B6-10EBFD99F2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0D1292-77F1-47D5-A893-FE05813F3E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AAC438-0284-4E04-84BE-CF2F3D7585AD}">
      <dgm:prSet/>
      <dgm:spPr/>
      <dgm:t>
        <a:bodyPr/>
        <a:lstStyle/>
        <a:p>
          <a:r>
            <a:rPr lang="pl-PL"/>
            <a:t>Data analysis </a:t>
          </a:r>
          <a:endParaRPr lang="en-US"/>
        </a:p>
      </dgm:t>
    </dgm:pt>
    <dgm:pt modelId="{B00D913B-E195-4ACE-A581-6042578F3568}" type="parTrans" cxnId="{67304F50-3033-4100-A836-78A15FD59C0D}">
      <dgm:prSet/>
      <dgm:spPr/>
      <dgm:t>
        <a:bodyPr/>
        <a:lstStyle/>
        <a:p>
          <a:endParaRPr lang="en-US"/>
        </a:p>
      </dgm:t>
    </dgm:pt>
    <dgm:pt modelId="{80925004-A0D1-4F3E-A33F-5730230FD202}" type="sibTrans" cxnId="{67304F50-3033-4100-A836-78A15FD59C0D}">
      <dgm:prSet/>
      <dgm:spPr/>
      <dgm:t>
        <a:bodyPr/>
        <a:lstStyle/>
        <a:p>
          <a:endParaRPr lang="en-US"/>
        </a:p>
      </dgm:t>
    </dgm:pt>
    <dgm:pt modelId="{8E8F68BA-2289-4A3B-BB6C-29A0CF1E4CA4}">
      <dgm:prSet/>
      <dgm:spPr/>
      <dgm:t>
        <a:bodyPr/>
        <a:lstStyle/>
        <a:p>
          <a:r>
            <a:rPr lang="pl-PL"/>
            <a:t>System designing</a:t>
          </a:r>
          <a:endParaRPr lang="en-US"/>
        </a:p>
      </dgm:t>
    </dgm:pt>
    <dgm:pt modelId="{E6D05184-3BA4-423D-9A02-F3B0B992FADB}" type="parTrans" cxnId="{0EF8BC00-87D5-484D-90CC-3B194A9A7D5B}">
      <dgm:prSet/>
      <dgm:spPr/>
      <dgm:t>
        <a:bodyPr/>
        <a:lstStyle/>
        <a:p>
          <a:endParaRPr lang="en-US"/>
        </a:p>
      </dgm:t>
    </dgm:pt>
    <dgm:pt modelId="{297E9107-3940-461D-94E5-47AE187F879C}" type="sibTrans" cxnId="{0EF8BC00-87D5-484D-90CC-3B194A9A7D5B}">
      <dgm:prSet/>
      <dgm:spPr/>
      <dgm:t>
        <a:bodyPr/>
        <a:lstStyle/>
        <a:p>
          <a:endParaRPr lang="en-US"/>
        </a:p>
      </dgm:t>
    </dgm:pt>
    <dgm:pt modelId="{7CE0B1C5-9C81-48A1-AA97-88472021D238}">
      <dgm:prSet/>
      <dgm:spPr/>
      <dgm:t>
        <a:bodyPr/>
        <a:lstStyle/>
        <a:p>
          <a:r>
            <a:rPr lang="pl-PL"/>
            <a:t>Object oriented programming</a:t>
          </a:r>
          <a:endParaRPr lang="en-US"/>
        </a:p>
      </dgm:t>
    </dgm:pt>
    <dgm:pt modelId="{C19ED4C4-9D1A-4374-8281-912191C7D24D}" type="parTrans" cxnId="{DB1B794B-6ACB-4599-AB3B-4434B7306E45}">
      <dgm:prSet/>
      <dgm:spPr/>
      <dgm:t>
        <a:bodyPr/>
        <a:lstStyle/>
        <a:p>
          <a:endParaRPr lang="en-US"/>
        </a:p>
      </dgm:t>
    </dgm:pt>
    <dgm:pt modelId="{6F826C06-FCE3-4601-A4FF-DCE6CDB07883}" type="sibTrans" cxnId="{DB1B794B-6ACB-4599-AB3B-4434B7306E45}">
      <dgm:prSet/>
      <dgm:spPr/>
      <dgm:t>
        <a:bodyPr/>
        <a:lstStyle/>
        <a:p>
          <a:endParaRPr lang="en-US"/>
        </a:p>
      </dgm:t>
    </dgm:pt>
    <dgm:pt modelId="{FE621E73-09C3-4EC1-AEF7-39EF3142A103}">
      <dgm:prSet/>
      <dgm:spPr/>
      <dgm:t>
        <a:bodyPr/>
        <a:lstStyle/>
        <a:p>
          <a:r>
            <a:rPr lang="pl-PL"/>
            <a:t>Web</a:t>
          </a:r>
          <a:endParaRPr lang="en-US"/>
        </a:p>
      </dgm:t>
    </dgm:pt>
    <dgm:pt modelId="{B2399AEC-9B9E-4AEB-A9B5-B9767D398351}" type="parTrans" cxnId="{B6570663-2090-43E5-AB05-EB1DCBA82CC8}">
      <dgm:prSet/>
      <dgm:spPr/>
      <dgm:t>
        <a:bodyPr/>
        <a:lstStyle/>
        <a:p>
          <a:endParaRPr lang="en-US"/>
        </a:p>
      </dgm:t>
    </dgm:pt>
    <dgm:pt modelId="{FB54604F-AB3B-4B40-B1E3-41466625F0DC}" type="sibTrans" cxnId="{B6570663-2090-43E5-AB05-EB1DCBA82CC8}">
      <dgm:prSet/>
      <dgm:spPr/>
      <dgm:t>
        <a:bodyPr/>
        <a:lstStyle/>
        <a:p>
          <a:endParaRPr lang="en-US"/>
        </a:p>
      </dgm:t>
    </dgm:pt>
    <dgm:pt modelId="{A4A922C2-1461-4854-BFD2-2EED754DB4EE}">
      <dgm:prSet/>
      <dgm:spPr/>
      <dgm:t>
        <a:bodyPr/>
        <a:lstStyle/>
        <a:p>
          <a:r>
            <a:rPr lang="pl-PL"/>
            <a:t>Stakeholder communication</a:t>
          </a:r>
          <a:endParaRPr lang="en-US"/>
        </a:p>
      </dgm:t>
    </dgm:pt>
    <dgm:pt modelId="{A5D05591-F273-4A28-B538-78B828A0D460}" type="parTrans" cxnId="{2B325F4F-3DDE-449D-9FF3-288969966BF5}">
      <dgm:prSet/>
      <dgm:spPr/>
      <dgm:t>
        <a:bodyPr/>
        <a:lstStyle/>
        <a:p>
          <a:endParaRPr lang="en-US"/>
        </a:p>
      </dgm:t>
    </dgm:pt>
    <dgm:pt modelId="{C5550908-5989-44B2-A6F8-9880A3EF1F51}" type="sibTrans" cxnId="{2B325F4F-3DDE-449D-9FF3-288969966BF5}">
      <dgm:prSet/>
      <dgm:spPr/>
      <dgm:t>
        <a:bodyPr/>
        <a:lstStyle/>
        <a:p>
          <a:endParaRPr lang="en-US"/>
        </a:p>
      </dgm:t>
    </dgm:pt>
    <dgm:pt modelId="{E36C23A4-2D8D-4092-8797-A8C8A8A846E7}" type="pres">
      <dgm:prSet presAssocID="{BA0D1292-77F1-47D5-A893-FE05813F3EAE}" presName="root" presStyleCnt="0">
        <dgm:presLayoutVars>
          <dgm:dir/>
          <dgm:resizeHandles val="exact"/>
        </dgm:presLayoutVars>
      </dgm:prSet>
      <dgm:spPr/>
    </dgm:pt>
    <dgm:pt modelId="{F577CACD-2748-4C9C-8AA1-71E65D960C87}" type="pres">
      <dgm:prSet presAssocID="{F6AAC438-0284-4E04-84BE-CF2F3D7585AD}" presName="compNode" presStyleCnt="0"/>
      <dgm:spPr/>
    </dgm:pt>
    <dgm:pt modelId="{1825A157-1695-43FA-AAEC-1DBCB83DF4B4}" type="pres">
      <dgm:prSet presAssocID="{F6AAC438-0284-4E04-84BE-CF2F3D7585AD}" presName="bgRect" presStyleLbl="bgShp" presStyleIdx="0" presStyleCnt="5"/>
      <dgm:spPr/>
    </dgm:pt>
    <dgm:pt modelId="{8CF84BF3-31B4-48C1-BF74-6FD8503A508D}" type="pres">
      <dgm:prSet presAssocID="{F6AAC438-0284-4E04-84BE-CF2F3D7585A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A702B2F-D43A-4DC6-9A11-951B57F223F9}" type="pres">
      <dgm:prSet presAssocID="{F6AAC438-0284-4E04-84BE-CF2F3D7585AD}" presName="spaceRect" presStyleCnt="0"/>
      <dgm:spPr/>
    </dgm:pt>
    <dgm:pt modelId="{5955D94C-CA69-473A-B642-7B2C81BB1C15}" type="pres">
      <dgm:prSet presAssocID="{F6AAC438-0284-4E04-84BE-CF2F3D7585AD}" presName="parTx" presStyleLbl="revTx" presStyleIdx="0" presStyleCnt="5">
        <dgm:presLayoutVars>
          <dgm:chMax val="0"/>
          <dgm:chPref val="0"/>
        </dgm:presLayoutVars>
      </dgm:prSet>
      <dgm:spPr/>
    </dgm:pt>
    <dgm:pt modelId="{E9D9CB94-843B-45BC-A984-DB7AED61866E}" type="pres">
      <dgm:prSet presAssocID="{80925004-A0D1-4F3E-A33F-5730230FD202}" presName="sibTrans" presStyleCnt="0"/>
      <dgm:spPr/>
    </dgm:pt>
    <dgm:pt modelId="{05B431AC-AE4D-49E9-8310-650FEC369E21}" type="pres">
      <dgm:prSet presAssocID="{8E8F68BA-2289-4A3B-BB6C-29A0CF1E4CA4}" presName="compNode" presStyleCnt="0"/>
      <dgm:spPr/>
    </dgm:pt>
    <dgm:pt modelId="{26941907-E2D1-40F2-A756-65477470A7D6}" type="pres">
      <dgm:prSet presAssocID="{8E8F68BA-2289-4A3B-BB6C-29A0CF1E4CA4}" presName="bgRect" presStyleLbl="bgShp" presStyleIdx="1" presStyleCnt="5"/>
      <dgm:spPr/>
    </dgm:pt>
    <dgm:pt modelId="{15EB5109-C5CD-42B3-90CD-90057FEB0C2D}" type="pres">
      <dgm:prSet presAssocID="{8E8F68BA-2289-4A3B-BB6C-29A0CF1E4CA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A2FBCBF-4EF9-4A64-B28C-0704931B0AB9}" type="pres">
      <dgm:prSet presAssocID="{8E8F68BA-2289-4A3B-BB6C-29A0CF1E4CA4}" presName="spaceRect" presStyleCnt="0"/>
      <dgm:spPr/>
    </dgm:pt>
    <dgm:pt modelId="{7BDAA2DF-3441-4976-A4BA-E3FDFE6A739D}" type="pres">
      <dgm:prSet presAssocID="{8E8F68BA-2289-4A3B-BB6C-29A0CF1E4CA4}" presName="parTx" presStyleLbl="revTx" presStyleIdx="1" presStyleCnt="5">
        <dgm:presLayoutVars>
          <dgm:chMax val="0"/>
          <dgm:chPref val="0"/>
        </dgm:presLayoutVars>
      </dgm:prSet>
      <dgm:spPr/>
    </dgm:pt>
    <dgm:pt modelId="{D2E57A46-44F7-49E4-A8E8-FD814D6097B2}" type="pres">
      <dgm:prSet presAssocID="{297E9107-3940-461D-94E5-47AE187F879C}" presName="sibTrans" presStyleCnt="0"/>
      <dgm:spPr/>
    </dgm:pt>
    <dgm:pt modelId="{30F47F11-96ED-4A36-A593-AEB2356F4986}" type="pres">
      <dgm:prSet presAssocID="{7CE0B1C5-9C81-48A1-AA97-88472021D238}" presName="compNode" presStyleCnt="0"/>
      <dgm:spPr/>
    </dgm:pt>
    <dgm:pt modelId="{18C9EDD8-73F8-437F-95B8-00EC02814043}" type="pres">
      <dgm:prSet presAssocID="{7CE0B1C5-9C81-48A1-AA97-88472021D238}" presName="bgRect" presStyleLbl="bgShp" presStyleIdx="2" presStyleCnt="5"/>
      <dgm:spPr/>
    </dgm:pt>
    <dgm:pt modelId="{4AF1C557-C43A-4209-B96D-F8213D432021}" type="pres">
      <dgm:prSet presAssocID="{7CE0B1C5-9C81-48A1-AA97-88472021D23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AA2E774-7D7C-4B82-9568-50447808DBAF}" type="pres">
      <dgm:prSet presAssocID="{7CE0B1C5-9C81-48A1-AA97-88472021D238}" presName="spaceRect" presStyleCnt="0"/>
      <dgm:spPr/>
    </dgm:pt>
    <dgm:pt modelId="{896F7B8E-3D97-47EE-BA8D-6510518161FD}" type="pres">
      <dgm:prSet presAssocID="{7CE0B1C5-9C81-48A1-AA97-88472021D238}" presName="parTx" presStyleLbl="revTx" presStyleIdx="2" presStyleCnt="5">
        <dgm:presLayoutVars>
          <dgm:chMax val="0"/>
          <dgm:chPref val="0"/>
        </dgm:presLayoutVars>
      </dgm:prSet>
      <dgm:spPr/>
    </dgm:pt>
    <dgm:pt modelId="{758437C5-2C63-4632-B9FC-73C129D7F93E}" type="pres">
      <dgm:prSet presAssocID="{6F826C06-FCE3-4601-A4FF-DCE6CDB07883}" presName="sibTrans" presStyleCnt="0"/>
      <dgm:spPr/>
    </dgm:pt>
    <dgm:pt modelId="{A8E7532A-F138-4F1B-B2BE-E3520B9E501F}" type="pres">
      <dgm:prSet presAssocID="{FE621E73-09C3-4EC1-AEF7-39EF3142A103}" presName="compNode" presStyleCnt="0"/>
      <dgm:spPr/>
    </dgm:pt>
    <dgm:pt modelId="{5E088455-1B60-4A7C-8321-7E7EF056DB4C}" type="pres">
      <dgm:prSet presAssocID="{FE621E73-09C3-4EC1-AEF7-39EF3142A103}" presName="bgRect" presStyleLbl="bgShp" presStyleIdx="3" presStyleCnt="5"/>
      <dgm:spPr/>
    </dgm:pt>
    <dgm:pt modelId="{81CBC8AA-DDDA-43AE-9735-4724B7C54C6C}" type="pres">
      <dgm:prSet presAssocID="{FE621E73-09C3-4EC1-AEF7-39EF3142A10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94DA8C7-4E0A-4683-AA9B-74D455D38F4B}" type="pres">
      <dgm:prSet presAssocID="{FE621E73-09C3-4EC1-AEF7-39EF3142A103}" presName="spaceRect" presStyleCnt="0"/>
      <dgm:spPr/>
    </dgm:pt>
    <dgm:pt modelId="{E06157F6-4DC7-4668-9FB8-9036FD92D386}" type="pres">
      <dgm:prSet presAssocID="{FE621E73-09C3-4EC1-AEF7-39EF3142A103}" presName="parTx" presStyleLbl="revTx" presStyleIdx="3" presStyleCnt="5">
        <dgm:presLayoutVars>
          <dgm:chMax val="0"/>
          <dgm:chPref val="0"/>
        </dgm:presLayoutVars>
      </dgm:prSet>
      <dgm:spPr/>
    </dgm:pt>
    <dgm:pt modelId="{13750EDE-8711-4C8D-B039-BE9DF1AEFD08}" type="pres">
      <dgm:prSet presAssocID="{FB54604F-AB3B-4B40-B1E3-41466625F0DC}" presName="sibTrans" presStyleCnt="0"/>
      <dgm:spPr/>
    </dgm:pt>
    <dgm:pt modelId="{E4133D0A-8854-48FD-89ED-8E32E9F56C54}" type="pres">
      <dgm:prSet presAssocID="{A4A922C2-1461-4854-BFD2-2EED754DB4EE}" presName="compNode" presStyleCnt="0"/>
      <dgm:spPr/>
    </dgm:pt>
    <dgm:pt modelId="{914171E7-0A85-41B7-9B5F-C2D8281976CF}" type="pres">
      <dgm:prSet presAssocID="{A4A922C2-1461-4854-BFD2-2EED754DB4EE}" presName="bgRect" presStyleLbl="bgShp" presStyleIdx="4" presStyleCnt="5"/>
      <dgm:spPr/>
    </dgm:pt>
    <dgm:pt modelId="{47DC5F00-F734-4F3D-AE4B-842192B69D97}" type="pres">
      <dgm:prSet presAssocID="{A4A922C2-1461-4854-BFD2-2EED754DB4E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7A793EA-636D-40F3-AC88-E81018113FEE}" type="pres">
      <dgm:prSet presAssocID="{A4A922C2-1461-4854-BFD2-2EED754DB4EE}" presName="spaceRect" presStyleCnt="0"/>
      <dgm:spPr/>
    </dgm:pt>
    <dgm:pt modelId="{8BE050B2-CB2C-4C87-87B2-0921ADDAAC72}" type="pres">
      <dgm:prSet presAssocID="{A4A922C2-1461-4854-BFD2-2EED754DB4E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EF8BC00-87D5-484D-90CC-3B194A9A7D5B}" srcId="{BA0D1292-77F1-47D5-A893-FE05813F3EAE}" destId="{8E8F68BA-2289-4A3B-BB6C-29A0CF1E4CA4}" srcOrd="1" destOrd="0" parTransId="{E6D05184-3BA4-423D-9A02-F3B0B992FADB}" sibTransId="{297E9107-3940-461D-94E5-47AE187F879C}"/>
    <dgm:cxn modelId="{8489621D-8722-4110-8491-298A85D2AB24}" type="presOf" srcId="{7CE0B1C5-9C81-48A1-AA97-88472021D238}" destId="{896F7B8E-3D97-47EE-BA8D-6510518161FD}" srcOrd="0" destOrd="0" presId="urn:microsoft.com/office/officeart/2018/2/layout/IconVerticalSolidList"/>
    <dgm:cxn modelId="{85BCF131-36D7-4A35-A10E-3829B7FB170B}" type="presOf" srcId="{F6AAC438-0284-4E04-84BE-CF2F3D7585AD}" destId="{5955D94C-CA69-473A-B642-7B2C81BB1C15}" srcOrd="0" destOrd="0" presId="urn:microsoft.com/office/officeart/2018/2/layout/IconVerticalSolidList"/>
    <dgm:cxn modelId="{6097A43D-82D7-443A-9BB8-6011D4FDEDB0}" type="presOf" srcId="{8E8F68BA-2289-4A3B-BB6C-29A0CF1E4CA4}" destId="{7BDAA2DF-3441-4976-A4BA-E3FDFE6A739D}" srcOrd="0" destOrd="0" presId="urn:microsoft.com/office/officeart/2018/2/layout/IconVerticalSolidList"/>
    <dgm:cxn modelId="{B6570663-2090-43E5-AB05-EB1DCBA82CC8}" srcId="{BA0D1292-77F1-47D5-A893-FE05813F3EAE}" destId="{FE621E73-09C3-4EC1-AEF7-39EF3142A103}" srcOrd="3" destOrd="0" parTransId="{B2399AEC-9B9E-4AEB-A9B5-B9767D398351}" sibTransId="{FB54604F-AB3B-4B40-B1E3-41466625F0DC}"/>
    <dgm:cxn modelId="{DB1B794B-6ACB-4599-AB3B-4434B7306E45}" srcId="{BA0D1292-77F1-47D5-A893-FE05813F3EAE}" destId="{7CE0B1C5-9C81-48A1-AA97-88472021D238}" srcOrd="2" destOrd="0" parTransId="{C19ED4C4-9D1A-4374-8281-912191C7D24D}" sibTransId="{6F826C06-FCE3-4601-A4FF-DCE6CDB07883}"/>
    <dgm:cxn modelId="{2B325F4F-3DDE-449D-9FF3-288969966BF5}" srcId="{BA0D1292-77F1-47D5-A893-FE05813F3EAE}" destId="{A4A922C2-1461-4854-BFD2-2EED754DB4EE}" srcOrd="4" destOrd="0" parTransId="{A5D05591-F273-4A28-B538-78B828A0D460}" sibTransId="{C5550908-5989-44B2-A6F8-9880A3EF1F51}"/>
    <dgm:cxn modelId="{67304F50-3033-4100-A836-78A15FD59C0D}" srcId="{BA0D1292-77F1-47D5-A893-FE05813F3EAE}" destId="{F6AAC438-0284-4E04-84BE-CF2F3D7585AD}" srcOrd="0" destOrd="0" parTransId="{B00D913B-E195-4ACE-A581-6042578F3568}" sibTransId="{80925004-A0D1-4F3E-A33F-5730230FD202}"/>
    <dgm:cxn modelId="{F3B55EA0-AE8B-4740-8C62-AD1C10F380AE}" type="presOf" srcId="{FE621E73-09C3-4EC1-AEF7-39EF3142A103}" destId="{E06157F6-4DC7-4668-9FB8-9036FD92D386}" srcOrd="0" destOrd="0" presId="urn:microsoft.com/office/officeart/2018/2/layout/IconVerticalSolidList"/>
    <dgm:cxn modelId="{170EB7CC-6155-43E6-A7C2-B27F70DC223A}" type="presOf" srcId="{BA0D1292-77F1-47D5-A893-FE05813F3EAE}" destId="{E36C23A4-2D8D-4092-8797-A8C8A8A846E7}" srcOrd="0" destOrd="0" presId="urn:microsoft.com/office/officeart/2018/2/layout/IconVerticalSolidList"/>
    <dgm:cxn modelId="{798E44DF-B74D-4D4F-BC87-F5D59C277C0B}" type="presOf" srcId="{A4A922C2-1461-4854-BFD2-2EED754DB4EE}" destId="{8BE050B2-CB2C-4C87-87B2-0921ADDAAC72}" srcOrd="0" destOrd="0" presId="urn:microsoft.com/office/officeart/2018/2/layout/IconVerticalSolidList"/>
    <dgm:cxn modelId="{DC22CD55-0453-493B-8FC4-B69FBDCC760F}" type="presParOf" srcId="{E36C23A4-2D8D-4092-8797-A8C8A8A846E7}" destId="{F577CACD-2748-4C9C-8AA1-71E65D960C87}" srcOrd="0" destOrd="0" presId="urn:microsoft.com/office/officeart/2018/2/layout/IconVerticalSolidList"/>
    <dgm:cxn modelId="{295E2242-F9BA-4518-8F0E-9B67AA517EC9}" type="presParOf" srcId="{F577CACD-2748-4C9C-8AA1-71E65D960C87}" destId="{1825A157-1695-43FA-AAEC-1DBCB83DF4B4}" srcOrd="0" destOrd="0" presId="urn:microsoft.com/office/officeart/2018/2/layout/IconVerticalSolidList"/>
    <dgm:cxn modelId="{8C1DE76B-6827-4C44-B3C3-51FA5F822B2D}" type="presParOf" srcId="{F577CACD-2748-4C9C-8AA1-71E65D960C87}" destId="{8CF84BF3-31B4-48C1-BF74-6FD8503A508D}" srcOrd="1" destOrd="0" presId="urn:microsoft.com/office/officeart/2018/2/layout/IconVerticalSolidList"/>
    <dgm:cxn modelId="{F7187259-A165-4FF2-B04F-7F93CE26188F}" type="presParOf" srcId="{F577CACD-2748-4C9C-8AA1-71E65D960C87}" destId="{7A702B2F-D43A-4DC6-9A11-951B57F223F9}" srcOrd="2" destOrd="0" presId="urn:microsoft.com/office/officeart/2018/2/layout/IconVerticalSolidList"/>
    <dgm:cxn modelId="{C4FA7AD5-45A2-4326-A023-C73B69A855B2}" type="presParOf" srcId="{F577CACD-2748-4C9C-8AA1-71E65D960C87}" destId="{5955D94C-CA69-473A-B642-7B2C81BB1C15}" srcOrd="3" destOrd="0" presId="urn:microsoft.com/office/officeart/2018/2/layout/IconVerticalSolidList"/>
    <dgm:cxn modelId="{60354262-9259-499E-ABA2-5B90FFC1EBE7}" type="presParOf" srcId="{E36C23A4-2D8D-4092-8797-A8C8A8A846E7}" destId="{E9D9CB94-843B-45BC-A984-DB7AED61866E}" srcOrd="1" destOrd="0" presId="urn:microsoft.com/office/officeart/2018/2/layout/IconVerticalSolidList"/>
    <dgm:cxn modelId="{6155392D-1A22-4916-96F5-BEEB738A8898}" type="presParOf" srcId="{E36C23A4-2D8D-4092-8797-A8C8A8A846E7}" destId="{05B431AC-AE4D-49E9-8310-650FEC369E21}" srcOrd="2" destOrd="0" presId="urn:microsoft.com/office/officeart/2018/2/layout/IconVerticalSolidList"/>
    <dgm:cxn modelId="{B15E9962-412A-4697-85CE-C7A00A186542}" type="presParOf" srcId="{05B431AC-AE4D-49E9-8310-650FEC369E21}" destId="{26941907-E2D1-40F2-A756-65477470A7D6}" srcOrd="0" destOrd="0" presId="urn:microsoft.com/office/officeart/2018/2/layout/IconVerticalSolidList"/>
    <dgm:cxn modelId="{69625954-8217-4B50-A505-51CE251255B3}" type="presParOf" srcId="{05B431AC-AE4D-49E9-8310-650FEC369E21}" destId="{15EB5109-C5CD-42B3-90CD-90057FEB0C2D}" srcOrd="1" destOrd="0" presId="urn:microsoft.com/office/officeart/2018/2/layout/IconVerticalSolidList"/>
    <dgm:cxn modelId="{CB0C1673-E941-417C-B95A-5BB11D3F9E52}" type="presParOf" srcId="{05B431AC-AE4D-49E9-8310-650FEC369E21}" destId="{5A2FBCBF-4EF9-4A64-B28C-0704931B0AB9}" srcOrd="2" destOrd="0" presId="urn:microsoft.com/office/officeart/2018/2/layout/IconVerticalSolidList"/>
    <dgm:cxn modelId="{F4E81031-B239-4221-AAF1-7DBA0AD0659E}" type="presParOf" srcId="{05B431AC-AE4D-49E9-8310-650FEC369E21}" destId="{7BDAA2DF-3441-4976-A4BA-E3FDFE6A739D}" srcOrd="3" destOrd="0" presId="urn:microsoft.com/office/officeart/2018/2/layout/IconVerticalSolidList"/>
    <dgm:cxn modelId="{EC5DD2CD-AB94-4DC8-98AE-47709CA10024}" type="presParOf" srcId="{E36C23A4-2D8D-4092-8797-A8C8A8A846E7}" destId="{D2E57A46-44F7-49E4-A8E8-FD814D6097B2}" srcOrd="3" destOrd="0" presId="urn:microsoft.com/office/officeart/2018/2/layout/IconVerticalSolidList"/>
    <dgm:cxn modelId="{61466D02-4CB1-4C2F-B6CA-05458EEDB8FC}" type="presParOf" srcId="{E36C23A4-2D8D-4092-8797-A8C8A8A846E7}" destId="{30F47F11-96ED-4A36-A593-AEB2356F4986}" srcOrd="4" destOrd="0" presId="urn:microsoft.com/office/officeart/2018/2/layout/IconVerticalSolidList"/>
    <dgm:cxn modelId="{C2CA1A0C-2C00-4A31-A362-2AFAA54C16FE}" type="presParOf" srcId="{30F47F11-96ED-4A36-A593-AEB2356F4986}" destId="{18C9EDD8-73F8-437F-95B8-00EC02814043}" srcOrd="0" destOrd="0" presId="urn:microsoft.com/office/officeart/2018/2/layout/IconVerticalSolidList"/>
    <dgm:cxn modelId="{0F66D400-2F1F-4F22-9E3C-E3B62174E165}" type="presParOf" srcId="{30F47F11-96ED-4A36-A593-AEB2356F4986}" destId="{4AF1C557-C43A-4209-B96D-F8213D432021}" srcOrd="1" destOrd="0" presId="urn:microsoft.com/office/officeart/2018/2/layout/IconVerticalSolidList"/>
    <dgm:cxn modelId="{517D197D-0418-49B9-8366-B67D67F8572D}" type="presParOf" srcId="{30F47F11-96ED-4A36-A593-AEB2356F4986}" destId="{FAA2E774-7D7C-4B82-9568-50447808DBAF}" srcOrd="2" destOrd="0" presId="urn:microsoft.com/office/officeart/2018/2/layout/IconVerticalSolidList"/>
    <dgm:cxn modelId="{DCAB882B-4CC9-41E5-BFD1-D96027CD2CF5}" type="presParOf" srcId="{30F47F11-96ED-4A36-A593-AEB2356F4986}" destId="{896F7B8E-3D97-47EE-BA8D-6510518161FD}" srcOrd="3" destOrd="0" presId="urn:microsoft.com/office/officeart/2018/2/layout/IconVerticalSolidList"/>
    <dgm:cxn modelId="{791F4983-58C9-4A5F-BAD2-9095405076CB}" type="presParOf" srcId="{E36C23A4-2D8D-4092-8797-A8C8A8A846E7}" destId="{758437C5-2C63-4632-B9FC-73C129D7F93E}" srcOrd="5" destOrd="0" presId="urn:microsoft.com/office/officeart/2018/2/layout/IconVerticalSolidList"/>
    <dgm:cxn modelId="{DD357797-4679-4E1F-91AE-BC96C881966B}" type="presParOf" srcId="{E36C23A4-2D8D-4092-8797-A8C8A8A846E7}" destId="{A8E7532A-F138-4F1B-B2BE-E3520B9E501F}" srcOrd="6" destOrd="0" presId="urn:microsoft.com/office/officeart/2018/2/layout/IconVerticalSolidList"/>
    <dgm:cxn modelId="{ED2B5BA3-8B69-423A-BA84-B941AD44C905}" type="presParOf" srcId="{A8E7532A-F138-4F1B-B2BE-E3520B9E501F}" destId="{5E088455-1B60-4A7C-8321-7E7EF056DB4C}" srcOrd="0" destOrd="0" presId="urn:microsoft.com/office/officeart/2018/2/layout/IconVerticalSolidList"/>
    <dgm:cxn modelId="{C2D432E8-6F77-435F-8BBF-4BC7691591F2}" type="presParOf" srcId="{A8E7532A-F138-4F1B-B2BE-E3520B9E501F}" destId="{81CBC8AA-DDDA-43AE-9735-4724B7C54C6C}" srcOrd="1" destOrd="0" presId="urn:microsoft.com/office/officeart/2018/2/layout/IconVerticalSolidList"/>
    <dgm:cxn modelId="{95332BA1-D05C-4456-BDF9-4F69C684CD4C}" type="presParOf" srcId="{A8E7532A-F138-4F1B-B2BE-E3520B9E501F}" destId="{C94DA8C7-4E0A-4683-AA9B-74D455D38F4B}" srcOrd="2" destOrd="0" presId="urn:microsoft.com/office/officeart/2018/2/layout/IconVerticalSolidList"/>
    <dgm:cxn modelId="{ED2227D0-CD16-4D31-B8FD-4396FE6510E1}" type="presParOf" srcId="{A8E7532A-F138-4F1B-B2BE-E3520B9E501F}" destId="{E06157F6-4DC7-4668-9FB8-9036FD92D386}" srcOrd="3" destOrd="0" presId="urn:microsoft.com/office/officeart/2018/2/layout/IconVerticalSolidList"/>
    <dgm:cxn modelId="{A846ED21-8F52-49A5-B390-7501DCA5BE4C}" type="presParOf" srcId="{E36C23A4-2D8D-4092-8797-A8C8A8A846E7}" destId="{13750EDE-8711-4C8D-B039-BE9DF1AEFD08}" srcOrd="7" destOrd="0" presId="urn:microsoft.com/office/officeart/2018/2/layout/IconVerticalSolidList"/>
    <dgm:cxn modelId="{8CD21D1A-4E44-4CCD-9586-356AE812CB2D}" type="presParOf" srcId="{E36C23A4-2D8D-4092-8797-A8C8A8A846E7}" destId="{E4133D0A-8854-48FD-89ED-8E32E9F56C54}" srcOrd="8" destOrd="0" presId="urn:microsoft.com/office/officeart/2018/2/layout/IconVerticalSolidList"/>
    <dgm:cxn modelId="{D972F9BC-A199-4D65-BD30-4AA71AE90393}" type="presParOf" srcId="{E4133D0A-8854-48FD-89ED-8E32E9F56C54}" destId="{914171E7-0A85-41B7-9B5F-C2D8281976CF}" srcOrd="0" destOrd="0" presId="urn:microsoft.com/office/officeart/2018/2/layout/IconVerticalSolidList"/>
    <dgm:cxn modelId="{988F52A2-195D-4E72-A38C-5D79C8003B05}" type="presParOf" srcId="{E4133D0A-8854-48FD-89ED-8E32E9F56C54}" destId="{47DC5F00-F734-4F3D-AE4B-842192B69D97}" srcOrd="1" destOrd="0" presId="urn:microsoft.com/office/officeart/2018/2/layout/IconVerticalSolidList"/>
    <dgm:cxn modelId="{9FCB14E4-7B96-4EF2-836B-F8997CC8D7B9}" type="presParOf" srcId="{E4133D0A-8854-48FD-89ED-8E32E9F56C54}" destId="{87A793EA-636D-40F3-AC88-E81018113FEE}" srcOrd="2" destOrd="0" presId="urn:microsoft.com/office/officeart/2018/2/layout/IconVerticalSolidList"/>
    <dgm:cxn modelId="{FEAAE99C-8891-4475-8B45-ACC63BD6F75F}" type="presParOf" srcId="{E4133D0A-8854-48FD-89ED-8E32E9F56C54}" destId="{8BE050B2-CB2C-4C87-87B2-0921ADDAAC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38D95B1-A815-4AE0-9914-8401334620F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7D984D0B-4FCC-47FE-8DC2-D04D65DA3D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1600"/>
            <a:t>Day to day operation of Dolle</a:t>
          </a:r>
          <a:endParaRPr lang="en-US" sz="1600" dirty="0"/>
        </a:p>
      </dgm:t>
    </dgm:pt>
    <dgm:pt modelId="{E57C28B0-637F-4D57-B415-65DEF8D3BD45}" type="parTrans" cxnId="{1D7FDE36-4B87-4BFB-BE7B-9E4A8391F4CB}">
      <dgm:prSet/>
      <dgm:spPr/>
      <dgm:t>
        <a:bodyPr/>
        <a:lstStyle/>
        <a:p>
          <a:endParaRPr lang="en-US"/>
        </a:p>
      </dgm:t>
    </dgm:pt>
    <dgm:pt modelId="{02B36142-A847-4401-9265-6DFDCA5F2FAC}" type="sibTrans" cxnId="{1D7FDE36-4B87-4BFB-BE7B-9E4A8391F4C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4AC0C2D-0361-430F-9E9C-1AE6646285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1600"/>
            <a:t>Real life hierarchy</a:t>
          </a:r>
          <a:endParaRPr lang="en-US" sz="1600" dirty="0"/>
        </a:p>
      </dgm:t>
    </dgm:pt>
    <dgm:pt modelId="{2EBE33A4-28C6-40B6-97EF-BD16AA9B6EC6}" type="parTrans" cxnId="{1FAD7EF7-9527-4137-83A0-98C2041F9911}">
      <dgm:prSet/>
      <dgm:spPr/>
      <dgm:t>
        <a:bodyPr/>
        <a:lstStyle/>
        <a:p>
          <a:endParaRPr lang="en-US"/>
        </a:p>
      </dgm:t>
    </dgm:pt>
    <dgm:pt modelId="{B3A5F280-D177-49A7-AEC5-955873FA9A1C}" type="sibTrans" cxnId="{1FAD7EF7-9527-4137-83A0-98C2041F99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F30A074-FC3D-4B0A-B0F4-20BC8B8977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1600"/>
            <a:t>Working in Corporation – scheduling meetings</a:t>
          </a:r>
          <a:endParaRPr lang="en-US" sz="1600" dirty="0"/>
        </a:p>
      </dgm:t>
    </dgm:pt>
    <dgm:pt modelId="{E8BAB065-EA68-4140-BC88-2F6606A291FC}" type="parTrans" cxnId="{61442A7E-E868-49D6-A904-5E586E019376}">
      <dgm:prSet/>
      <dgm:spPr/>
      <dgm:t>
        <a:bodyPr/>
        <a:lstStyle/>
        <a:p>
          <a:endParaRPr lang="en-US"/>
        </a:p>
      </dgm:t>
    </dgm:pt>
    <dgm:pt modelId="{B59C45A3-C9C6-4FB6-A400-3D3EA470B2E3}" type="sibTrans" cxnId="{61442A7E-E868-49D6-A904-5E586E0193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6C3A24-9FE2-4607-B0A4-8866FFDEFF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1600"/>
            <a:t>Flow manufacturing engineering</a:t>
          </a:r>
          <a:endParaRPr lang="en-US" sz="1600"/>
        </a:p>
      </dgm:t>
    </dgm:pt>
    <dgm:pt modelId="{13142F46-2E4E-4305-A852-941CB13E32D7}" type="parTrans" cxnId="{86B02826-B060-42FD-97B0-CAE8795DA2CF}">
      <dgm:prSet/>
      <dgm:spPr/>
      <dgm:t>
        <a:bodyPr/>
        <a:lstStyle/>
        <a:p>
          <a:endParaRPr lang="en-US"/>
        </a:p>
      </dgm:t>
    </dgm:pt>
    <dgm:pt modelId="{0EB138A5-3C9C-4414-A468-08092B0227CE}" type="sibTrans" cxnId="{86B02826-B060-42FD-97B0-CAE8795DA2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B27E02-0618-4F44-975E-3EE6325CE5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1600"/>
            <a:t>Industry 4.0</a:t>
          </a:r>
          <a:endParaRPr lang="en-US" sz="1600"/>
        </a:p>
      </dgm:t>
    </dgm:pt>
    <dgm:pt modelId="{E0AB527E-0BB1-4B69-88B8-09570499CE74}" type="parTrans" cxnId="{771BAD3A-C78A-4FD0-A618-0AA63B45FF14}">
      <dgm:prSet/>
      <dgm:spPr/>
      <dgm:t>
        <a:bodyPr/>
        <a:lstStyle/>
        <a:p>
          <a:endParaRPr lang="en-US"/>
        </a:p>
      </dgm:t>
    </dgm:pt>
    <dgm:pt modelId="{7A65F012-AE69-4F2B-92F7-8376764E188D}" type="sibTrans" cxnId="{771BAD3A-C78A-4FD0-A618-0AA63B45FF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938BD9-2F2B-44DA-81C6-74418071B0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1600"/>
            <a:t>Present, argue and develop ideas (Switching to dash)</a:t>
          </a:r>
          <a:endParaRPr lang="en-US" sz="1600"/>
        </a:p>
      </dgm:t>
    </dgm:pt>
    <dgm:pt modelId="{244A3EDC-EE3A-4393-AEEE-3FA03446068D}" type="parTrans" cxnId="{4B79D3CE-7021-4933-BDFB-8C04C4D3BD0D}">
      <dgm:prSet/>
      <dgm:spPr/>
      <dgm:t>
        <a:bodyPr/>
        <a:lstStyle/>
        <a:p>
          <a:endParaRPr lang="en-US"/>
        </a:p>
      </dgm:t>
    </dgm:pt>
    <dgm:pt modelId="{B8BE872A-D0AD-4C6F-96AE-863620B7FA06}" type="sibTrans" cxnId="{4B79D3CE-7021-4933-BDFB-8C04C4D3BD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7F6CAD-DEF3-44F7-AD30-FC143EFFA6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1600"/>
            <a:t>Create solutions for assesed problems</a:t>
          </a:r>
          <a:endParaRPr lang="en-US" sz="1600"/>
        </a:p>
      </dgm:t>
    </dgm:pt>
    <dgm:pt modelId="{FFD66226-CA83-4654-8F79-CD0EE6863F25}" type="parTrans" cxnId="{B787EC5A-725A-442F-8CF0-25503727E65B}">
      <dgm:prSet/>
      <dgm:spPr/>
      <dgm:t>
        <a:bodyPr/>
        <a:lstStyle/>
        <a:p>
          <a:endParaRPr lang="en-US"/>
        </a:p>
      </dgm:t>
    </dgm:pt>
    <dgm:pt modelId="{45BC5DE9-ADDD-4AB7-9C65-B87FB36DEB1B}" type="sibTrans" cxnId="{B787EC5A-725A-442F-8CF0-25503727E6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2C4829-78A6-4375-B81E-C8845196A7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1600"/>
            <a:t>Security</a:t>
          </a:r>
          <a:endParaRPr lang="en-US" sz="1600"/>
        </a:p>
      </dgm:t>
    </dgm:pt>
    <dgm:pt modelId="{25DB16A5-08C6-4BA8-BF52-D22CC95FA195}" type="parTrans" cxnId="{01A7CE1C-B9CE-4F12-8C19-FBB70559A85A}">
      <dgm:prSet/>
      <dgm:spPr/>
      <dgm:t>
        <a:bodyPr/>
        <a:lstStyle/>
        <a:p>
          <a:endParaRPr lang="en-US"/>
        </a:p>
      </dgm:t>
    </dgm:pt>
    <dgm:pt modelId="{D1E788D2-525F-45F2-A35C-3ED5AA052CDC}" type="sibTrans" cxnId="{01A7CE1C-B9CE-4F12-8C19-FBB70559A85A}">
      <dgm:prSet/>
      <dgm:spPr/>
      <dgm:t>
        <a:bodyPr/>
        <a:lstStyle/>
        <a:p>
          <a:endParaRPr lang="en-US"/>
        </a:p>
      </dgm:t>
    </dgm:pt>
    <dgm:pt modelId="{A9E8302C-F001-43AB-825F-85FE10B1DBE5}" type="pres">
      <dgm:prSet presAssocID="{738D95B1-A815-4AE0-9914-8401334620F2}" presName="root" presStyleCnt="0">
        <dgm:presLayoutVars>
          <dgm:dir/>
          <dgm:resizeHandles val="exact"/>
        </dgm:presLayoutVars>
      </dgm:prSet>
      <dgm:spPr/>
    </dgm:pt>
    <dgm:pt modelId="{4BB2DA77-F782-4CD4-A20A-3103B0B783CB}" type="pres">
      <dgm:prSet presAssocID="{738D95B1-A815-4AE0-9914-8401334620F2}" presName="container" presStyleCnt="0">
        <dgm:presLayoutVars>
          <dgm:dir/>
          <dgm:resizeHandles val="exact"/>
        </dgm:presLayoutVars>
      </dgm:prSet>
      <dgm:spPr/>
    </dgm:pt>
    <dgm:pt modelId="{7317D04C-AB04-4C67-BAF5-81B931DE2294}" type="pres">
      <dgm:prSet presAssocID="{7D984D0B-4FCC-47FE-8DC2-D04D65DA3DCF}" presName="compNode" presStyleCnt="0"/>
      <dgm:spPr/>
    </dgm:pt>
    <dgm:pt modelId="{6713F5FB-62EE-4C1C-AF4F-717EBCD3EB34}" type="pres">
      <dgm:prSet presAssocID="{7D984D0B-4FCC-47FE-8DC2-D04D65DA3DCF}" presName="iconBgRect" presStyleLbl="bgShp" presStyleIdx="0" presStyleCnt="8"/>
      <dgm:spPr/>
    </dgm:pt>
    <dgm:pt modelId="{4F24792C-024D-4581-8CCD-FDEE5FA5BB9D}" type="pres">
      <dgm:prSet presAssocID="{7D984D0B-4FCC-47FE-8DC2-D04D65DA3DC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108A48DC-6FB6-4CC5-99CD-D36B2A3452F6}" type="pres">
      <dgm:prSet presAssocID="{7D984D0B-4FCC-47FE-8DC2-D04D65DA3DCF}" presName="spaceRect" presStyleCnt="0"/>
      <dgm:spPr/>
    </dgm:pt>
    <dgm:pt modelId="{3452AD12-4787-4E96-A7C7-5C7B9124C331}" type="pres">
      <dgm:prSet presAssocID="{7D984D0B-4FCC-47FE-8DC2-D04D65DA3DCF}" presName="textRect" presStyleLbl="revTx" presStyleIdx="0" presStyleCnt="8">
        <dgm:presLayoutVars>
          <dgm:chMax val="1"/>
          <dgm:chPref val="1"/>
        </dgm:presLayoutVars>
      </dgm:prSet>
      <dgm:spPr/>
    </dgm:pt>
    <dgm:pt modelId="{E4E9D9DF-74D2-4614-A078-4D1CDB266D5E}" type="pres">
      <dgm:prSet presAssocID="{02B36142-A847-4401-9265-6DFDCA5F2FAC}" presName="sibTrans" presStyleLbl="sibTrans2D1" presStyleIdx="0" presStyleCnt="0"/>
      <dgm:spPr/>
    </dgm:pt>
    <dgm:pt modelId="{6D2DC7D6-3635-41E6-A9E4-BBF486A1E4D9}" type="pres">
      <dgm:prSet presAssocID="{E4AC0C2D-0361-430F-9E9C-1AE6646285C7}" presName="compNode" presStyleCnt="0"/>
      <dgm:spPr/>
    </dgm:pt>
    <dgm:pt modelId="{01C442DD-4196-474A-89FA-932B81A1F23A}" type="pres">
      <dgm:prSet presAssocID="{E4AC0C2D-0361-430F-9E9C-1AE6646285C7}" presName="iconBgRect" presStyleLbl="bgShp" presStyleIdx="1" presStyleCnt="8"/>
      <dgm:spPr/>
    </dgm:pt>
    <dgm:pt modelId="{70AD962D-10C7-4D56-BEB7-8F886927BA9B}" type="pres">
      <dgm:prSet presAssocID="{E4AC0C2D-0361-430F-9E9C-1AE6646285C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A9DAE3A-F007-4965-B7BA-EB39F86C3DCB}" type="pres">
      <dgm:prSet presAssocID="{E4AC0C2D-0361-430F-9E9C-1AE6646285C7}" presName="spaceRect" presStyleCnt="0"/>
      <dgm:spPr/>
    </dgm:pt>
    <dgm:pt modelId="{2818AC66-63F1-4C59-BB52-EFFAD2F88EB5}" type="pres">
      <dgm:prSet presAssocID="{E4AC0C2D-0361-430F-9E9C-1AE6646285C7}" presName="textRect" presStyleLbl="revTx" presStyleIdx="1" presStyleCnt="8">
        <dgm:presLayoutVars>
          <dgm:chMax val="1"/>
          <dgm:chPref val="1"/>
        </dgm:presLayoutVars>
      </dgm:prSet>
      <dgm:spPr/>
    </dgm:pt>
    <dgm:pt modelId="{4454380C-0189-48C7-9254-1795474668ED}" type="pres">
      <dgm:prSet presAssocID="{B3A5F280-D177-49A7-AEC5-955873FA9A1C}" presName="sibTrans" presStyleLbl="sibTrans2D1" presStyleIdx="0" presStyleCnt="0"/>
      <dgm:spPr/>
    </dgm:pt>
    <dgm:pt modelId="{E9E4D97E-CE22-4E09-824C-2F4A407FB9F4}" type="pres">
      <dgm:prSet presAssocID="{DF30A074-FC3D-4B0A-B0F4-20BC8B89775A}" presName="compNode" presStyleCnt="0"/>
      <dgm:spPr/>
    </dgm:pt>
    <dgm:pt modelId="{FBCB087B-EC79-4755-8CCE-28873EBA976F}" type="pres">
      <dgm:prSet presAssocID="{DF30A074-FC3D-4B0A-B0F4-20BC8B89775A}" presName="iconBgRect" presStyleLbl="bgShp" presStyleIdx="2" presStyleCnt="8" custLinFactNeighborX="-91804" custLinFactNeighborY="98677"/>
      <dgm:spPr/>
    </dgm:pt>
    <dgm:pt modelId="{EB0C82E8-4CCC-463B-A844-FE9F0B95C1DD}" type="pres">
      <dgm:prSet presAssocID="{DF30A074-FC3D-4B0A-B0F4-20BC8B89775A}" presName="iconRect" presStyleLbl="node1" presStyleIdx="2" presStyleCnt="8" custLinFactX="-58283" custLinFactY="70133" custLinFactNeighborX="-100000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3D505B3-3EAE-4B0D-9EA4-C716B7F4C948}" type="pres">
      <dgm:prSet presAssocID="{DF30A074-FC3D-4B0A-B0F4-20BC8B89775A}" presName="spaceRect" presStyleCnt="0"/>
      <dgm:spPr/>
    </dgm:pt>
    <dgm:pt modelId="{053BA2B2-AD31-4306-8B57-333D38CD318A}" type="pres">
      <dgm:prSet presAssocID="{DF30A074-FC3D-4B0A-B0F4-20BC8B89775A}" presName="textRect" presStyleLbl="revTx" presStyleIdx="2" presStyleCnt="8" custLinFactNeighborX="-38947" custLinFactNeighborY="98677">
        <dgm:presLayoutVars>
          <dgm:chMax val="1"/>
          <dgm:chPref val="1"/>
        </dgm:presLayoutVars>
      </dgm:prSet>
      <dgm:spPr/>
    </dgm:pt>
    <dgm:pt modelId="{466BF0DE-CF52-4739-8F68-ED066C5174C6}" type="pres">
      <dgm:prSet presAssocID="{B59C45A3-C9C6-4FB6-A400-3D3EA470B2E3}" presName="sibTrans" presStyleLbl="sibTrans2D1" presStyleIdx="0" presStyleCnt="0"/>
      <dgm:spPr/>
    </dgm:pt>
    <dgm:pt modelId="{8A8E2697-CF6E-46DF-9414-79DC35F79824}" type="pres">
      <dgm:prSet presAssocID="{4B6C3A24-9FE2-4607-B0A4-8866FFDEFF28}" presName="compNode" presStyleCnt="0"/>
      <dgm:spPr/>
    </dgm:pt>
    <dgm:pt modelId="{A5D87CE6-86AE-4DDF-A989-D828556E1922}" type="pres">
      <dgm:prSet presAssocID="{4B6C3A24-9FE2-4607-B0A4-8866FFDEFF28}" presName="iconBgRect" presStyleLbl="bgShp" presStyleIdx="3" presStyleCnt="8"/>
      <dgm:spPr/>
    </dgm:pt>
    <dgm:pt modelId="{1E5AFAE6-3F7E-4F80-B316-EBB7B2E72B83}" type="pres">
      <dgm:prSet presAssocID="{4B6C3A24-9FE2-4607-B0A4-8866FFDEFF28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A682A07-2669-4B47-ADE3-F18D4074C404}" type="pres">
      <dgm:prSet presAssocID="{4B6C3A24-9FE2-4607-B0A4-8866FFDEFF28}" presName="spaceRect" presStyleCnt="0"/>
      <dgm:spPr/>
    </dgm:pt>
    <dgm:pt modelId="{76BE2BC2-579F-4402-9189-6272C2F8DA85}" type="pres">
      <dgm:prSet presAssocID="{4B6C3A24-9FE2-4607-B0A4-8866FFDEFF28}" presName="textRect" presStyleLbl="revTx" presStyleIdx="3" presStyleCnt="8">
        <dgm:presLayoutVars>
          <dgm:chMax val="1"/>
          <dgm:chPref val="1"/>
        </dgm:presLayoutVars>
      </dgm:prSet>
      <dgm:spPr/>
    </dgm:pt>
    <dgm:pt modelId="{0F1CF65F-C847-4002-89D7-8851D2A71A79}" type="pres">
      <dgm:prSet presAssocID="{0EB138A5-3C9C-4414-A468-08092B0227CE}" presName="sibTrans" presStyleLbl="sibTrans2D1" presStyleIdx="0" presStyleCnt="0"/>
      <dgm:spPr/>
    </dgm:pt>
    <dgm:pt modelId="{1941A2C2-BAAB-430E-AEAE-BA9358DDB11F}" type="pres">
      <dgm:prSet presAssocID="{57B27E02-0618-4F44-975E-3EE6325CE5B2}" presName="compNode" presStyleCnt="0"/>
      <dgm:spPr/>
    </dgm:pt>
    <dgm:pt modelId="{6D7F1B78-97C6-428B-A234-3D5D73296D66}" type="pres">
      <dgm:prSet presAssocID="{57B27E02-0618-4F44-975E-3EE6325CE5B2}" presName="iconBgRect" presStyleLbl="bgShp" presStyleIdx="4" presStyleCnt="8"/>
      <dgm:spPr/>
    </dgm:pt>
    <dgm:pt modelId="{40BDD4AB-EB42-4E63-95F2-8DC064C713CE}" type="pres">
      <dgm:prSet presAssocID="{57B27E02-0618-4F44-975E-3EE6325CE5B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50DBF421-75B0-40C0-9921-CF6528E07103}" type="pres">
      <dgm:prSet presAssocID="{57B27E02-0618-4F44-975E-3EE6325CE5B2}" presName="spaceRect" presStyleCnt="0"/>
      <dgm:spPr/>
    </dgm:pt>
    <dgm:pt modelId="{3A50916F-F00B-43A8-B028-22035A67F4D1}" type="pres">
      <dgm:prSet presAssocID="{57B27E02-0618-4F44-975E-3EE6325CE5B2}" presName="textRect" presStyleLbl="revTx" presStyleIdx="4" presStyleCnt="8">
        <dgm:presLayoutVars>
          <dgm:chMax val="1"/>
          <dgm:chPref val="1"/>
        </dgm:presLayoutVars>
      </dgm:prSet>
      <dgm:spPr/>
    </dgm:pt>
    <dgm:pt modelId="{ACAC5FBA-7284-4DF8-B9F8-35C3B81DFA4F}" type="pres">
      <dgm:prSet presAssocID="{7A65F012-AE69-4F2B-92F7-8376764E188D}" presName="sibTrans" presStyleLbl="sibTrans2D1" presStyleIdx="0" presStyleCnt="0"/>
      <dgm:spPr/>
    </dgm:pt>
    <dgm:pt modelId="{E76E0E7F-B1DF-48CC-B24A-BFAF22803FCD}" type="pres">
      <dgm:prSet presAssocID="{5E938BD9-2F2B-44DA-81C6-74418071B086}" presName="compNode" presStyleCnt="0"/>
      <dgm:spPr/>
    </dgm:pt>
    <dgm:pt modelId="{5662F35D-718B-4902-BEA5-120EE5ABD24D}" type="pres">
      <dgm:prSet presAssocID="{5E938BD9-2F2B-44DA-81C6-74418071B086}" presName="iconBgRect" presStyleLbl="bgShp" presStyleIdx="5" presStyleCnt="8" custLinFactY="7172" custLinFactNeighborX="-84389" custLinFactNeighborY="100000"/>
      <dgm:spPr/>
    </dgm:pt>
    <dgm:pt modelId="{2909362F-26E3-41E2-B503-60356432710E}" type="pres">
      <dgm:prSet presAssocID="{5E938BD9-2F2B-44DA-81C6-74418071B086}" presName="iconRect" presStyleLbl="node1" presStyleIdx="5" presStyleCnt="8" custLinFactX="-45499" custLinFactY="84780" custLinFactNeighborX="-100000" custLinFactNeighborY="10000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8DB0978D-395E-46B5-8018-83EBE4ACA081}" type="pres">
      <dgm:prSet presAssocID="{5E938BD9-2F2B-44DA-81C6-74418071B086}" presName="spaceRect" presStyleCnt="0"/>
      <dgm:spPr/>
    </dgm:pt>
    <dgm:pt modelId="{36C26480-C4A3-4148-A620-B0C4A9C69445}" type="pres">
      <dgm:prSet presAssocID="{5E938BD9-2F2B-44DA-81C6-74418071B086}" presName="textRect" presStyleLbl="revTx" presStyleIdx="5" presStyleCnt="8" custLinFactY="7172" custLinFactNeighborX="-35801" custLinFactNeighborY="100000">
        <dgm:presLayoutVars>
          <dgm:chMax val="1"/>
          <dgm:chPref val="1"/>
        </dgm:presLayoutVars>
      </dgm:prSet>
      <dgm:spPr/>
    </dgm:pt>
    <dgm:pt modelId="{41D77C2F-84C7-48AB-B6D1-CA358C85E726}" type="pres">
      <dgm:prSet presAssocID="{B8BE872A-D0AD-4C6F-96AE-863620B7FA06}" presName="sibTrans" presStyleLbl="sibTrans2D1" presStyleIdx="0" presStyleCnt="0"/>
      <dgm:spPr/>
    </dgm:pt>
    <dgm:pt modelId="{073C1C55-78C4-4DFC-AD8F-D706DCB18573}" type="pres">
      <dgm:prSet presAssocID="{C87F6CAD-DEF3-44F7-AD30-FC143EFFA68D}" presName="compNode" presStyleCnt="0"/>
      <dgm:spPr/>
    </dgm:pt>
    <dgm:pt modelId="{25555BA2-3C33-4FEF-BB61-9493BAF75846}" type="pres">
      <dgm:prSet presAssocID="{C87F6CAD-DEF3-44F7-AD30-FC143EFFA68D}" presName="iconBgRect" presStyleLbl="bgShp" presStyleIdx="6" presStyleCnt="8"/>
      <dgm:spPr/>
    </dgm:pt>
    <dgm:pt modelId="{233A64A4-8B61-4ED6-81D0-429BAA3753E0}" type="pres">
      <dgm:prSet presAssocID="{C87F6CAD-DEF3-44F7-AD30-FC143EFFA68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E6B6B87-CC8A-4134-94D2-0441C0E2B34C}" type="pres">
      <dgm:prSet presAssocID="{C87F6CAD-DEF3-44F7-AD30-FC143EFFA68D}" presName="spaceRect" presStyleCnt="0"/>
      <dgm:spPr/>
    </dgm:pt>
    <dgm:pt modelId="{70B38996-5433-4E11-BC71-1B5FFA5A1E1D}" type="pres">
      <dgm:prSet presAssocID="{C87F6CAD-DEF3-44F7-AD30-FC143EFFA68D}" presName="textRect" presStyleLbl="revTx" presStyleIdx="6" presStyleCnt="8">
        <dgm:presLayoutVars>
          <dgm:chMax val="1"/>
          <dgm:chPref val="1"/>
        </dgm:presLayoutVars>
      </dgm:prSet>
      <dgm:spPr/>
    </dgm:pt>
    <dgm:pt modelId="{C5F9539A-5B16-43D7-A8E0-6DAB31DF48E8}" type="pres">
      <dgm:prSet presAssocID="{45BC5DE9-ADDD-4AB7-9C65-B87FB36DEB1B}" presName="sibTrans" presStyleLbl="sibTrans2D1" presStyleIdx="0" presStyleCnt="0"/>
      <dgm:spPr/>
    </dgm:pt>
    <dgm:pt modelId="{7BC80DDD-B9AA-4C12-86F5-A31FF3066A40}" type="pres">
      <dgm:prSet presAssocID="{F32C4829-78A6-4375-B81E-C8845196A7AC}" presName="compNode" presStyleCnt="0"/>
      <dgm:spPr/>
    </dgm:pt>
    <dgm:pt modelId="{3E9D2307-C1AB-431A-9357-626B06BF49E7}" type="pres">
      <dgm:prSet presAssocID="{F32C4829-78A6-4375-B81E-C8845196A7AC}" presName="iconBgRect" presStyleLbl="bgShp" presStyleIdx="7" presStyleCnt="8"/>
      <dgm:spPr/>
    </dgm:pt>
    <dgm:pt modelId="{9AA59EFD-9F0C-42EE-86B7-CD43E0C170FD}" type="pres">
      <dgm:prSet presAssocID="{F32C4829-78A6-4375-B81E-C8845196A7A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2666AB8-4A2C-4FE9-A4EF-25BEDF37C37A}" type="pres">
      <dgm:prSet presAssocID="{F32C4829-78A6-4375-B81E-C8845196A7AC}" presName="spaceRect" presStyleCnt="0"/>
      <dgm:spPr/>
    </dgm:pt>
    <dgm:pt modelId="{8433632D-CC65-4BE5-8B7E-344A93AD0B01}" type="pres">
      <dgm:prSet presAssocID="{F32C4829-78A6-4375-B81E-C8845196A7A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716FC205-374A-47BB-87DE-EAF6E127264D}" type="presOf" srcId="{45BC5DE9-ADDD-4AB7-9C65-B87FB36DEB1B}" destId="{C5F9539A-5B16-43D7-A8E0-6DAB31DF48E8}" srcOrd="0" destOrd="0" presId="urn:microsoft.com/office/officeart/2018/2/layout/IconCircleList"/>
    <dgm:cxn modelId="{2D0A2A0E-3F9A-4F19-A743-A836A5BEE71B}" type="presOf" srcId="{738D95B1-A815-4AE0-9914-8401334620F2}" destId="{A9E8302C-F001-43AB-825F-85FE10B1DBE5}" srcOrd="0" destOrd="0" presId="urn:microsoft.com/office/officeart/2018/2/layout/IconCircleList"/>
    <dgm:cxn modelId="{F8462F10-581A-43B7-BDD2-B864E74BD3BE}" type="presOf" srcId="{7D984D0B-4FCC-47FE-8DC2-D04D65DA3DCF}" destId="{3452AD12-4787-4E96-A7C7-5C7B9124C331}" srcOrd="0" destOrd="0" presId="urn:microsoft.com/office/officeart/2018/2/layout/IconCircleList"/>
    <dgm:cxn modelId="{F54FAC12-8E66-4BD4-9E31-3C01CBEE1904}" type="presOf" srcId="{E4AC0C2D-0361-430F-9E9C-1AE6646285C7}" destId="{2818AC66-63F1-4C59-BB52-EFFAD2F88EB5}" srcOrd="0" destOrd="0" presId="urn:microsoft.com/office/officeart/2018/2/layout/IconCircleList"/>
    <dgm:cxn modelId="{01A7CE1C-B9CE-4F12-8C19-FBB70559A85A}" srcId="{738D95B1-A815-4AE0-9914-8401334620F2}" destId="{F32C4829-78A6-4375-B81E-C8845196A7AC}" srcOrd="7" destOrd="0" parTransId="{25DB16A5-08C6-4BA8-BF52-D22CC95FA195}" sibTransId="{D1E788D2-525F-45F2-A35C-3ED5AA052CDC}"/>
    <dgm:cxn modelId="{2D94021D-A653-41F8-A7FA-795304A2587A}" type="presOf" srcId="{C87F6CAD-DEF3-44F7-AD30-FC143EFFA68D}" destId="{70B38996-5433-4E11-BC71-1B5FFA5A1E1D}" srcOrd="0" destOrd="0" presId="urn:microsoft.com/office/officeart/2018/2/layout/IconCircleList"/>
    <dgm:cxn modelId="{86B02826-B060-42FD-97B0-CAE8795DA2CF}" srcId="{738D95B1-A815-4AE0-9914-8401334620F2}" destId="{4B6C3A24-9FE2-4607-B0A4-8866FFDEFF28}" srcOrd="3" destOrd="0" parTransId="{13142F46-2E4E-4305-A852-941CB13E32D7}" sibTransId="{0EB138A5-3C9C-4414-A468-08092B0227CE}"/>
    <dgm:cxn modelId="{1D7FDE36-4B87-4BFB-BE7B-9E4A8391F4CB}" srcId="{738D95B1-A815-4AE0-9914-8401334620F2}" destId="{7D984D0B-4FCC-47FE-8DC2-D04D65DA3DCF}" srcOrd="0" destOrd="0" parTransId="{E57C28B0-637F-4D57-B415-65DEF8D3BD45}" sibTransId="{02B36142-A847-4401-9265-6DFDCA5F2FAC}"/>
    <dgm:cxn modelId="{771BAD3A-C78A-4FD0-A618-0AA63B45FF14}" srcId="{738D95B1-A815-4AE0-9914-8401334620F2}" destId="{57B27E02-0618-4F44-975E-3EE6325CE5B2}" srcOrd="4" destOrd="0" parTransId="{E0AB527E-0BB1-4B69-88B8-09570499CE74}" sibTransId="{7A65F012-AE69-4F2B-92F7-8376764E188D}"/>
    <dgm:cxn modelId="{BC3FD43E-29FC-4088-B094-31FA89A866C5}" type="presOf" srcId="{0EB138A5-3C9C-4414-A468-08092B0227CE}" destId="{0F1CF65F-C847-4002-89D7-8851D2A71A79}" srcOrd="0" destOrd="0" presId="urn:microsoft.com/office/officeart/2018/2/layout/IconCircleList"/>
    <dgm:cxn modelId="{A05BA662-E95E-4109-A024-F12D1D9114B8}" type="presOf" srcId="{B59C45A3-C9C6-4FB6-A400-3D3EA470B2E3}" destId="{466BF0DE-CF52-4739-8F68-ED066C5174C6}" srcOrd="0" destOrd="0" presId="urn:microsoft.com/office/officeart/2018/2/layout/IconCircleList"/>
    <dgm:cxn modelId="{3E786863-CA7A-40BD-856F-32944B1776AC}" type="presOf" srcId="{DF30A074-FC3D-4B0A-B0F4-20BC8B89775A}" destId="{053BA2B2-AD31-4306-8B57-333D38CD318A}" srcOrd="0" destOrd="0" presId="urn:microsoft.com/office/officeart/2018/2/layout/IconCircleList"/>
    <dgm:cxn modelId="{5A356C59-0762-450A-B3DE-630AB381FF28}" type="presOf" srcId="{F32C4829-78A6-4375-B81E-C8845196A7AC}" destId="{8433632D-CC65-4BE5-8B7E-344A93AD0B01}" srcOrd="0" destOrd="0" presId="urn:microsoft.com/office/officeart/2018/2/layout/IconCircleList"/>
    <dgm:cxn modelId="{B787EC5A-725A-442F-8CF0-25503727E65B}" srcId="{738D95B1-A815-4AE0-9914-8401334620F2}" destId="{C87F6CAD-DEF3-44F7-AD30-FC143EFFA68D}" srcOrd="6" destOrd="0" parTransId="{FFD66226-CA83-4654-8F79-CD0EE6863F25}" sibTransId="{45BC5DE9-ADDD-4AB7-9C65-B87FB36DEB1B}"/>
    <dgm:cxn modelId="{61442A7E-E868-49D6-A904-5E586E019376}" srcId="{738D95B1-A815-4AE0-9914-8401334620F2}" destId="{DF30A074-FC3D-4B0A-B0F4-20BC8B89775A}" srcOrd="2" destOrd="0" parTransId="{E8BAB065-EA68-4140-BC88-2F6606A291FC}" sibTransId="{B59C45A3-C9C6-4FB6-A400-3D3EA470B2E3}"/>
    <dgm:cxn modelId="{55BD3883-0C4E-45DE-B4F0-BCB4541A1C82}" type="presOf" srcId="{B8BE872A-D0AD-4C6F-96AE-863620B7FA06}" destId="{41D77C2F-84C7-48AB-B6D1-CA358C85E726}" srcOrd="0" destOrd="0" presId="urn:microsoft.com/office/officeart/2018/2/layout/IconCircleList"/>
    <dgm:cxn modelId="{844DEE86-C780-4209-86CA-D70CC930B110}" type="presOf" srcId="{02B36142-A847-4401-9265-6DFDCA5F2FAC}" destId="{E4E9D9DF-74D2-4614-A078-4D1CDB266D5E}" srcOrd="0" destOrd="0" presId="urn:microsoft.com/office/officeart/2018/2/layout/IconCircleList"/>
    <dgm:cxn modelId="{D7996199-7B2B-4316-8EEB-EFECAB517899}" type="presOf" srcId="{57B27E02-0618-4F44-975E-3EE6325CE5B2}" destId="{3A50916F-F00B-43A8-B028-22035A67F4D1}" srcOrd="0" destOrd="0" presId="urn:microsoft.com/office/officeart/2018/2/layout/IconCircleList"/>
    <dgm:cxn modelId="{F1C699C2-B88D-409C-854F-84A53B8539B4}" type="presOf" srcId="{B3A5F280-D177-49A7-AEC5-955873FA9A1C}" destId="{4454380C-0189-48C7-9254-1795474668ED}" srcOrd="0" destOrd="0" presId="urn:microsoft.com/office/officeart/2018/2/layout/IconCircleList"/>
    <dgm:cxn modelId="{4B79D3CE-7021-4933-BDFB-8C04C4D3BD0D}" srcId="{738D95B1-A815-4AE0-9914-8401334620F2}" destId="{5E938BD9-2F2B-44DA-81C6-74418071B086}" srcOrd="5" destOrd="0" parTransId="{244A3EDC-EE3A-4393-AEEE-3FA03446068D}" sibTransId="{B8BE872A-D0AD-4C6F-96AE-863620B7FA06}"/>
    <dgm:cxn modelId="{7A8996E7-9034-4240-9177-CCE0F44F4C76}" type="presOf" srcId="{4B6C3A24-9FE2-4607-B0A4-8866FFDEFF28}" destId="{76BE2BC2-579F-4402-9189-6272C2F8DA85}" srcOrd="0" destOrd="0" presId="urn:microsoft.com/office/officeart/2018/2/layout/IconCircleList"/>
    <dgm:cxn modelId="{16B069E9-1319-4832-9359-10BA7FDB3C05}" type="presOf" srcId="{7A65F012-AE69-4F2B-92F7-8376764E188D}" destId="{ACAC5FBA-7284-4DF8-B9F8-35C3B81DFA4F}" srcOrd="0" destOrd="0" presId="urn:microsoft.com/office/officeart/2018/2/layout/IconCircleList"/>
    <dgm:cxn modelId="{7C94B8F4-5EEC-4911-8300-6F638CAA9F52}" type="presOf" srcId="{5E938BD9-2F2B-44DA-81C6-74418071B086}" destId="{36C26480-C4A3-4148-A620-B0C4A9C69445}" srcOrd="0" destOrd="0" presId="urn:microsoft.com/office/officeart/2018/2/layout/IconCircleList"/>
    <dgm:cxn modelId="{1FAD7EF7-9527-4137-83A0-98C2041F9911}" srcId="{738D95B1-A815-4AE0-9914-8401334620F2}" destId="{E4AC0C2D-0361-430F-9E9C-1AE6646285C7}" srcOrd="1" destOrd="0" parTransId="{2EBE33A4-28C6-40B6-97EF-BD16AA9B6EC6}" sibTransId="{B3A5F280-D177-49A7-AEC5-955873FA9A1C}"/>
    <dgm:cxn modelId="{2CD33354-46A6-4D16-BAD0-93D57F9ED6F6}" type="presParOf" srcId="{A9E8302C-F001-43AB-825F-85FE10B1DBE5}" destId="{4BB2DA77-F782-4CD4-A20A-3103B0B783CB}" srcOrd="0" destOrd="0" presId="urn:microsoft.com/office/officeart/2018/2/layout/IconCircleList"/>
    <dgm:cxn modelId="{BB89BA2E-428E-45AD-ACCD-89B2BCEA1B6C}" type="presParOf" srcId="{4BB2DA77-F782-4CD4-A20A-3103B0B783CB}" destId="{7317D04C-AB04-4C67-BAF5-81B931DE2294}" srcOrd="0" destOrd="0" presId="urn:microsoft.com/office/officeart/2018/2/layout/IconCircleList"/>
    <dgm:cxn modelId="{E5C00EC8-68CE-4CD0-B6D7-3DF004C349FC}" type="presParOf" srcId="{7317D04C-AB04-4C67-BAF5-81B931DE2294}" destId="{6713F5FB-62EE-4C1C-AF4F-717EBCD3EB34}" srcOrd="0" destOrd="0" presId="urn:microsoft.com/office/officeart/2018/2/layout/IconCircleList"/>
    <dgm:cxn modelId="{2C0A9EBB-09D3-42D6-82E6-8702766ED878}" type="presParOf" srcId="{7317D04C-AB04-4C67-BAF5-81B931DE2294}" destId="{4F24792C-024D-4581-8CCD-FDEE5FA5BB9D}" srcOrd="1" destOrd="0" presId="urn:microsoft.com/office/officeart/2018/2/layout/IconCircleList"/>
    <dgm:cxn modelId="{43A66C5A-1032-4B9C-8363-031D620D8392}" type="presParOf" srcId="{7317D04C-AB04-4C67-BAF5-81B931DE2294}" destId="{108A48DC-6FB6-4CC5-99CD-D36B2A3452F6}" srcOrd="2" destOrd="0" presId="urn:microsoft.com/office/officeart/2018/2/layout/IconCircleList"/>
    <dgm:cxn modelId="{17B701C2-5A03-4B9C-AA44-5B064814C335}" type="presParOf" srcId="{7317D04C-AB04-4C67-BAF5-81B931DE2294}" destId="{3452AD12-4787-4E96-A7C7-5C7B9124C331}" srcOrd="3" destOrd="0" presId="urn:microsoft.com/office/officeart/2018/2/layout/IconCircleList"/>
    <dgm:cxn modelId="{B500F563-AF5D-4556-909F-43D77925CB30}" type="presParOf" srcId="{4BB2DA77-F782-4CD4-A20A-3103B0B783CB}" destId="{E4E9D9DF-74D2-4614-A078-4D1CDB266D5E}" srcOrd="1" destOrd="0" presId="urn:microsoft.com/office/officeart/2018/2/layout/IconCircleList"/>
    <dgm:cxn modelId="{63AAA495-3DCF-4618-B908-A7D81F0C8E4A}" type="presParOf" srcId="{4BB2DA77-F782-4CD4-A20A-3103B0B783CB}" destId="{6D2DC7D6-3635-41E6-A9E4-BBF486A1E4D9}" srcOrd="2" destOrd="0" presId="urn:microsoft.com/office/officeart/2018/2/layout/IconCircleList"/>
    <dgm:cxn modelId="{5B2A86B9-4463-4C48-98E9-73355DB59D79}" type="presParOf" srcId="{6D2DC7D6-3635-41E6-A9E4-BBF486A1E4D9}" destId="{01C442DD-4196-474A-89FA-932B81A1F23A}" srcOrd="0" destOrd="0" presId="urn:microsoft.com/office/officeart/2018/2/layout/IconCircleList"/>
    <dgm:cxn modelId="{A93AD0CF-8536-40CB-BBE2-FD402CB4EE02}" type="presParOf" srcId="{6D2DC7D6-3635-41E6-A9E4-BBF486A1E4D9}" destId="{70AD962D-10C7-4D56-BEB7-8F886927BA9B}" srcOrd="1" destOrd="0" presId="urn:microsoft.com/office/officeart/2018/2/layout/IconCircleList"/>
    <dgm:cxn modelId="{94C0CDD4-1F86-4F04-B359-4C18178A8F56}" type="presParOf" srcId="{6D2DC7D6-3635-41E6-A9E4-BBF486A1E4D9}" destId="{3A9DAE3A-F007-4965-B7BA-EB39F86C3DCB}" srcOrd="2" destOrd="0" presId="urn:microsoft.com/office/officeart/2018/2/layout/IconCircleList"/>
    <dgm:cxn modelId="{D97E6E33-169B-446F-A322-8DBD76F3F330}" type="presParOf" srcId="{6D2DC7D6-3635-41E6-A9E4-BBF486A1E4D9}" destId="{2818AC66-63F1-4C59-BB52-EFFAD2F88EB5}" srcOrd="3" destOrd="0" presId="urn:microsoft.com/office/officeart/2018/2/layout/IconCircleList"/>
    <dgm:cxn modelId="{78532DD3-9C00-4285-B2EF-614F02A4E6C0}" type="presParOf" srcId="{4BB2DA77-F782-4CD4-A20A-3103B0B783CB}" destId="{4454380C-0189-48C7-9254-1795474668ED}" srcOrd="3" destOrd="0" presId="urn:microsoft.com/office/officeart/2018/2/layout/IconCircleList"/>
    <dgm:cxn modelId="{432E259D-927C-44E0-8D11-F5349124CA9A}" type="presParOf" srcId="{4BB2DA77-F782-4CD4-A20A-3103B0B783CB}" destId="{E9E4D97E-CE22-4E09-824C-2F4A407FB9F4}" srcOrd="4" destOrd="0" presId="urn:microsoft.com/office/officeart/2018/2/layout/IconCircleList"/>
    <dgm:cxn modelId="{B2CB6BA4-3B39-4073-A12D-A072BF7646D2}" type="presParOf" srcId="{E9E4D97E-CE22-4E09-824C-2F4A407FB9F4}" destId="{FBCB087B-EC79-4755-8CCE-28873EBA976F}" srcOrd="0" destOrd="0" presId="urn:microsoft.com/office/officeart/2018/2/layout/IconCircleList"/>
    <dgm:cxn modelId="{ECAAC391-EF63-4B0F-957F-C80001529DD4}" type="presParOf" srcId="{E9E4D97E-CE22-4E09-824C-2F4A407FB9F4}" destId="{EB0C82E8-4CCC-463B-A844-FE9F0B95C1DD}" srcOrd="1" destOrd="0" presId="urn:microsoft.com/office/officeart/2018/2/layout/IconCircleList"/>
    <dgm:cxn modelId="{47ED0ACA-C57A-424F-9876-65249B3F047C}" type="presParOf" srcId="{E9E4D97E-CE22-4E09-824C-2F4A407FB9F4}" destId="{03D505B3-3EAE-4B0D-9EA4-C716B7F4C948}" srcOrd="2" destOrd="0" presId="urn:microsoft.com/office/officeart/2018/2/layout/IconCircleList"/>
    <dgm:cxn modelId="{01B405D3-B764-49B7-B5D2-3A116EA63D50}" type="presParOf" srcId="{E9E4D97E-CE22-4E09-824C-2F4A407FB9F4}" destId="{053BA2B2-AD31-4306-8B57-333D38CD318A}" srcOrd="3" destOrd="0" presId="urn:microsoft.com/office/officeart/2018/2/layout/IconCircleList"/>
    <dgm:cxn modelId="{DB5060FF-53B9-4CDE-8AC2-2DBCFE79A7A4}" type="presParOf" srcId="{4BB2DA77-F782-4CD4-A20A-3103B0B783CB}" destId="{466BF0DE-CF52-4739-8F68-ED066C5174C6}" srcOrd="5" destOrd="0" presId="urn:microsoft.com/office/officeart/2018/2/layout/IconCircleList"/>
    <dgm:cxn modelId="{3D3A68DE-BD5F-4AAB-85C8-51B83695F17A}" type="presParOf" srcId="{4BB2DA77-F782-4CD4-A20A-3103B0B783CB}" destId="{8A8E2697-CF6E-46DF-9414-79DC35F79824}" srcOrd="6" destOrd="0" presId="urn:microsoft.com/office/officeart/2018/2/layout/IconCircleList"/>
    <dgm:cxn modelId="{4F0803EC-3722-45D9-B3F7-889352A63BF8}" type="presParOf" srcId="{8A8E2697-CF6E-46DF-9414-79DC35F79824}" destId="{A5D87CE6-86AE-4DDF-A989-D828556E1922}" srcOrd="0" destOrd="0" presId="urn:microsoft.com/office/officeart/2018/2/layout/IconCircleList"/>
    <dgm:cxn modelId="{0DB82948-D983-4C19-B2A4-DBD6443CDC1E}" type="presParOf" srcId="{8A8E2697-CF6E-46DF-9414-79DC35F79824}" destId="{1E5AFAE6-3F7E-4F80-B316-EBB7B2E72B83}" srcOrd="1" destOrd="0" presId="urn:microsoft.com/office/officeart/2018/2/layout/IconCircleList"/>
    <dgm:cxn modelId="{34686C67-7192-40AB-A398-3E072C0468D4}" type="presParOf" srcId="{8A8E2697-CF6E-46DF-9414-79DC35F79824}" destId="{5A682A07-2669-4B47-ADE3-F18D4074C404}" srcOrd="2" destOrd="0" presId="urn:microsoft.com/office/officeart/2018/2/layout/IconCircleList"/>
    <dgm:cxn modelId="{5B982482-B151-4F03-BEFE-9F692519E8A7}" type="presParOf" srcId="{8A8E2697-CF6E-46DF-9414-79DC35F79824}" destId="{76BE2BC2-579F-4402-9189-6272C2F8DA85}" srcOrd="3" destOrd="0" presId="urn:microsoft.com/office/officeart/2018/2/layout/IconCircleList"/>
    <dgm:cxn modelId="{B6AE67C5-0756-4246-BB7D-6F254EDE7FB7}" type="presParOf" srcId="{4BB2DA77-F782-4CD4-A20A-3103B0B783CB}" destId="{0F1CF65F-C847-4002-89D7-8851D2A71A79}" srcOrd="7" destOrd="0" presId="urn:microsoft.com/office/officeart/2018/2/layout/IconCircleList"/>
    <dgm:cxn modelId="{80E6D8E0-7F5D-45B6-8951-191C6F5B56B0}" type="presParOf" srcId="{4BB2DA77-F782-4CD4-A20A-3103B0B783CB}" destId="{1941A2C2-BAAB-430E-AEAE-BA9358DDB11F}" srcOrd="8" destOrd="0" presId="urn:microsoft.com/office/officeart/2018/2/layout/IconCircleList"/>
    <dgm:cxn modelId="{58311B70-5644-48F8-A908-0D0761DF797A}" type="presParOf" srcId="{1941A2C2-BAAB-430E-AEAE-BA9358DDB11F}" destId="{6D7F1B78-97C6-428B-A234-3D5D73296D66}" srcOrd="0" destOrd="0" presId="urn:microsoft.com/office/officeart/2018/2/layout/IconCircleList"/>
    <dgm:cxn modelId="{A7722E47-D913-4137-B205-C04BEB60B177}" type="presParOf" srcId="{1941A2C2-BAAB-430E-AEAE-BA9358DDB11F}" destId="{40BDD4AB-EB42-4E63-95F2-8DC064C713CE}" srcOrd="1" destOrd="0" presId="urn:microsoft.com/office/officeart/2018/2/layout/IconCircleList"/>
    <dgm:cxn modelId="{F0BF6FA9-DA1B-42EA-9E2A-FC50B4D2951E}" type="presParOf" srcId="{1941A2C2-BAAB-430E-AEAE-BA9358DDB11F}" destId="{50DBF421-75B0-40C0-9921-CF6528E07103}" srcOrd="2" destOrd="0" presId="urn:microsoft.com/office/officeart/2018/2/layout/IconCircleList"/>
    <dgm:cxn modelId="{F52F9FF0-864C-4E57-8102-728C08A4E395}" type="presParOf" srcId="{1941A2C2-BAAB-430E-AEAE-BA9358DDB11F}" destId="{3A50916F-F00B-43A8-B028-22035A67F4D1}" srcOrd="3" destOrd="0" presId="urn:microsoft.com/office/officeart/2018/2/layout/IconCircleList"/>
    <dgm:cxn modelId="{38601B5B-B405-4A3A-9890-CC9146C02002}" type="presParOf" srcId="{4BB2DA77-F782-4CD4-A20A-3103B0B783CB}" destId="{ACAC5FBA-7284-4DF8-B9F8-35C3B81DFA4F}" srcOrd="9" destOrd="0" presId="urn:microsoft.com/office/officeart/2018/2/layout/IconCircleList"/>
    <dgm:cxn modelId="{B2718DF2-25BB-4CE9-AD91-77A169A275CD}" type="presParOf" srcId="{4BB2DA77-F782-4CD4-A20A-3103B0B783CB}" destId="{E76E0E7F-B1DF-48CC-B24A-BFAF22803FCD}" srcOrd="10" destOrd="0" presId="urn:microsoft.com/office/officeart/2018/2/layout/IconCircleList"/>
    <dgm:cxn modelId="{CF1E6D6F-6E08-4B3B-989E-6E82086E0355}" type="presParOf" srcId="{E76E0E7F-B1DF-48CC-B24A-BFAF22803FCD}" destId="{5662F35D-718B-4902-BEA5-120EE5ABD24D}" srcOrd="0" destOrd="0" presId="urn:microsoft.com/office/officeart/2018/2/layout/IconCircleList"/>
    <dgm:cxn modelId="{E1E70D19-0535-4941-BFA1-F3342AE50072}" type="presParOf" srcId="{E76E0E7F-B1DF-48CC-B24A-BFAF22803FCD}" destId="{2909362F-26E3-41E2-B503-60356432710E}" srcOrd="1" destOrd="0" presId="urn:microsoft.com/office/officeart/2018/2/layout/IconCircleList"/>
    <dgm:cxn modelId="{9133D786-0A42-47AF-B6A5-0D9B786F9ACF}" type="presParOf" srcId="{E76E0E7F-B1DF-48CC-B24A-BFAF22803FCD}" destId="{8DB0978D-395E-46B5-8018-83EBE4ACA081}" srcOrd="2" destOrd="0" presId="urn:microsoft.com/office/officeart/2018/2/layout/IconCircleList"/>
    <dgm:cxn modelId="{E21D4C00-877D-4D21-83D5-1E4A9249B352}" type="presParOf" srcId="{E76E0E7F-B1DF-48CC-B24A-BFAF22803FCD}" destId="{36C26480-C4A3-4148-A620-B0C4A9C69445}" srcOrd="3" destOrd="0" presId="urn:microsoft.com/office/officeart/2018/2/layout/IconCircleList"/>
    <dgm:cxn modelId="{E368FEE8-2C3A-4FF8-974C-BEF2F4894014}" type="presParOf" srcId="{4BB2DA77-F782-4CD4-A20A-3103B0B783CB}" destId="{41D77C2F-84C7-48AB-B6D1-CA358C85E726}" srcOrd="11" destOrd="0" presId="urn:microsoft.com/office/officeart/2018/2/layout/IconCircleList"/>
    <dgm:cxn modelId="{47F5397D-2CA5-4148-B246-AAB1E8C0E415}" type="presParOf" srcId="{4BB2DA77-F782-4CD4-A20A-3103B0B783CB}" destId="{073C1C55-78C4-4DFC-AD8F-D706DCB18573}" srcOrd="12" destOrd="0" presId="urn:microsoft.com/office/officeart/2018/2/layout/IconCircleList"/>
    <dgm:cxn modelId="{F77BD731-CB0D-4B20-B584-35A0E587EFE6}" type="presParOf" srcId="{073C1C55-78C4-4DFC-AD8F-D706DCB18573}" destId="{25555BA2-3C33-4FEF-BB61-9493BAF75846}" srcOrd="0" destOrd="0" presId="urn:microsoft.com/office/officeart/2018/2/layout/IconCircleList"/>
    <dgm:cxn modelId="{7BE56C81-D053-4B02-B3B3-44DEE94CBD11}" type="presParOf" srcId="{073C1C55-78C4-4DFC-AD8F-D706DCB18573}" destId="{233A64A4-8B61-4ED6-81D0-429BAA3753E0}" srcOrd="1" destOrd="0" presId="urn:microsoft.com/office/officeart/2018/2/layout/IconCircleList"/>
    <dgm:cxn modelId="{81E099B5-4606-429F-BBCB-80AF33A9AFD6}" type="presParOf" srcId="{073C1C55-78C4-4DFC-AD8F-D706DCB18573}" destId="{6E6B6B87-CC8A-4134-94D2-0441C0E2B34C}" srcOrd="2" destOrd="0" presId="urn:microsoft.com/office/officeart/2018/2/layout/IconCircleList"/>
    <dgm:cxn modelId="{1CA166CB-1A45-4128-99D7-85181536AB6F}" type="presParOf" srcId="{073C1C55-78C4-4DFC-AD8F-D706DCB18573}" destId="{70B38996-5433-4E11-BC71-1B5FFA5A1E1D}" srcOrd="3" destOrd="0" presId="urn:microsoft.com/office/officeart/2018/2/layout/IconCircleList"/>
    <dgm:cxn modelId="{A747732A-603A-4E3B-80EA-0D83CB411AA5}" type="presParOf" srcId="{4BB2DA77-F782-4CD4-A20A-3103B0B783CB}" destId="{C5F9539A-5B16-43D7-A8E0-6DAB31DF48E8}" srcOrd="13" destOrd="0" presId="urn:microsoft.com/office/officeart/2018/2/layout/IconCircleList"/>
    <dgm:cxn modelId="{DFB9E58B-5B50-45C7-AD7F-6560C5938DDD}" type="presParOf" srcId="{4BB2DA77-F782-4CD4-A20A-3103B0B783CB}" destId="{7BC80DDD-B9AA-4C12-86F5-A31FF3066A40}" srcOrd="14" destOrd="0" presId="urn:microsoft.com/office/officeart/2018/2/layout/IconCircleList"/>
    <dgm:cxn modelId="{7450D4B7-7694-4207-AA8E-6C167A5B35EA}" type="presParOf" srcId="{7BC80DDD-B9AA-4C12-86F5-A31FF3066A40}" destId="{3E9D2307-C1AB-431A-9357-626B06BF49E7}" srcOrd="0" destOrd="0" presId="urn:microsoft.com/office/officeart/2018/2/layout/IconCircleList"/>
    <dgm:cxn modelId="{7843B409-1A8B-4827-B154-A3C9FEEBE31A}" type="presParOf" srcId="{7BC80DDD-B9AA-4C12-86F5-A31FF3066A40}" destId="{9AA59EFD-9F0C-42EE-86B7-CD43E0C170FD}" srcOrd="1" destOrd="0" presId="urn:microsoft.com/office/officeart/2018/2/layout/IconCircleList"/>
    <dgm:cxn modelId="{A9FF9628-A292-48AC-8F0F-596271864E26}" type="presParOf" srcId="{7BC80DDD-B9AA-4C12-86F5-A31FF3066A40}" destId="{82666AB8-4A2C-4FE9-A4EF-25BEDF37C37A}" srcOrd="2" destOrd="0" presId="urn:microsoft.com/office/officeart/2018/2/layout/IconCircleList"/>
    <dgm:cxn modelId="{7326CAAD-63E4-4582-B732-419DE5A9CE63}" type="presParOf" srcId="{7BC80DDD-B9AA-4C12-86F5-A31FF3066A40}" destId="{8433632D-CC65-4BE5-8B7E-344A93AD0B0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DC6005D-38F4-4F43-A666-DE823248398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ABDB3BB-7F3E-4BC8-8F5A-3F92EBA7D095}">
      <dgm:prSet/>
      <dgm:spPr/>
      <dgm:t>
        <a:bodyPr/>
        <a:lstStyle/>
        <a:p>
          <a:r>
            <a:rPr lang="pl-PL"/>
            <a:t>Others Machines</a:t>
          </a:r>
          <a:endParaRPr lang="en-US"/>
        </a:p>
      </dgm:t>
    </dgm:pt>
    <dgm:pt modelId="{883E0D3E-7D65-4730-B8DC-C28464CCCB27}" type="parTrans" cxnId="{6AA7CDD6-38EE-4344-952B-2FE469149567}">
      <dgm:prSet/>
      <dgm:spPr/>
      <dgm:t>
        <a:bodyPr/>
        <a:lstStyle/>
        <a:p>
          <a:endParaRPr lang="en-US"/>
        </a:p>
      </dgm:t>
    </dgm:pt>
    <dgm:pt modelId="{14E09BA4-313F-4F22-8D61-67A319101090}" type="sibTrans" cxnId="{6AA7CDD6-38EE-4344-952B-2FE469149567}">
      <dgm:prSet/>
      <dgm:spPr/>
      <dgm:t>
        <a:bodyPr/>
        <a:lstStyle/>
        <a:p>
          <a:endParaRPr lang="en-US"/>
        </a:p>
      </dgm:t>
    </dgm:pt>
    <dgm:pt modelId="{290CB7F7-F297-4C55-B5D0-E5B8463DCBDA}">
      <dgm:prSet/>
      <dgm:spPr/>
      <dgm:t>
        <a:bodyPr/>
        <a:lstStyle/>
        <a:p>
          <a:r>
            <a:rPr lang="pl-PL" dirty="0"/>
            <a:t>Analysis of </a:t>
          </a:r>
          <a:r>
            <a:rPr lang="pl-PL" dirty="0" err="1"/>
            <a:t>vibration</a:t>
          </a:r>
          <a:r>
            <a:rPr lang="pl-PL" dirty="0"/>
            <a:t> data </a:t>
          </a:r>
          <a:endParaRPr lang="en-US" dirty="0"/>
        </a:p>
      </dgm:t>
    </dgm:pt>
    <dgm:pt modelId="{6D28D828-4649-4266-ACD9-29866D8A1DD5}" type="parTrans" cxnId="{8BA722BB-8D72-42F8-AD48-87993647628C}">
      <dgm:prSet/>
      <dgm:spPr/>
      <dgm:t>
        <a:bodyPr/>
        <a:lstStyle/>
        <a:p>
          <a:endParaRPr lang="en-US"/>
        </a:p>
      </dgm:t>
    </dgm:pt>
    <dgm:pt modelId="{2CA89E4F-2461-445D-ABC4-1DB23EBEF0B1}" type="sibTrans" cxnId="{8BA722BB-8D72-42F8-AD48-87993647628C}">
      <dgm:prSet/>
      <dgm:spPr/>
      <dgm:t>
        <a:bodyPr/>
        <a:lstStyle/>
        <a:p>
          <a:endParaRPr lang="en-US"/>
        </a:p>
      </dgm:t>
    </dgm:pt>
    <dgm:pt modelId="{830FED05-E328-470A-9CA9-9EE4D2D52849}">
      <dgm:prSet/>
      <dgm:spPr/>
      <dgm:t>
        <a:bodyPr/>
        <a:lstStyle/>
        <a:p>
          <a:r>
            <a:rPr lang="pl-PL"/>
            <a:t>Machine learning</a:t>
          </a:r>
          <a:endParaRPr lang="en-US"/>
        </a:p>
      </dgm:t>
    </dgm:pt>
    <dgm:pt modelId="{B69A39D7-3B2B-4680-8D45-7E7138C813D1}" type="parTrans" cxnId="{9850FF07-4C89-4084-9262-9B88E97A7408}">
      <dgm:prSet/>
      <dgm:spPr/>
      <dgm:t>
        <a:bodyPr/>
        <a:lstStyle/>
        <a:p>
          <a:endParaRPr lang="en-US"/>
        </a:p>
      </dgm:t>
    </dgm:pt>
    <dgm:pt modelId="{F42A6381-BCB2-4B6F-AD21-B11B5C7BDFDB}" type="sibTrans" cxnId="{9850FF07-4C89-4084-9262-9B88E97A7408}">
      <dgm:prSet/>
      <dgm:spPr/>
      <dgm:t>
        <a:bodyPr/>
        <a:lstStyle/>
        <a:p>
          <a:endParaRPr lang="en-US"/>
        </a:p>
      </dgm:t>
    </dgm:pt>
    <dgm:pt modelId="{85CF2BE6-A59E-4514-A2B0-166B0BBB94E7}" type="pres">
      <dgm:prSet presAssocID="{1DC6005D-38F4-4F43-A666-DE8232483982}" presName="root" presStyleCnt="0">
        <dgm:presLayoutVars>
          <dgm:dir/>
          <dgm:resizeHandles val="exact"/>
        </dgm:presLayoutVars>
      </dgm:prSet>
      <dgm:spPr/>
    </dgm:pt>
    <dgm:pt modelId="{5769155E-CB45-45B1-BBA1-0356AF8B8ADB}" type="pres">
      <dgm:prSet presAssocID="{8ABDB3BB-7F3E-4BC8-8F5A-3F92EBA7D095}" presName="compNode" presStyleCnt="0"/>
      <dgm:spPr/>
    </dgm:pt>
    <dgm:pt modelId="{06AB887A-136F-4728-8535-0E2FE4B401BF}" type="pres">
      <dgm:prSet presAssocID="{8ABDB3BB-7F3E-4BC8-8F5A-3F92EBA7D09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CF74C7C5-A987-48E2-B2FB-34D591FBE88B}" type="pres">
      <dgm:prSet presAssocID="{8ABDB3BB-7F3E-4BC8-8F5A-3F92EBA7D095}" presName="spaceRect" presStyleCnt="0"/>
      <dgm:spPr/>
    </dgm:pt>
    <dgm:pt modelId="{297A3796-D1B6-4620-94B3-DC33C44A3B07}" type="pres">
      <dgm:prSet presAssocID="{8ABDB3BB-7F3E-4BC8-8F5A-3F92EBA7D095}" presName="textRect" presStyleLbl="revTx" presStyleIdx="0" presStyleCnt="3">
        <dgm:presLayoutVars>
          <dgm:chMax val="1"/>
          <dgm:chPref val="1"/>
        </dgm:presLayoutVars>
      </dgm:prSet>
      <dgm:spPr/>
    </dgm:pt>
    <dgm:pt modelId="{BE130A4F-8053-4EC2-8C40-0219AA3A65DB}" type="pres">
      <dgm:prSet presAssocID="{14E09BA4-313F-4F22-8D61-67A319101090}" presName="sibTrans" presStyleCnt="0"/>
      <dgm:spPr/>
    </dgm:pt>
    <dgm:pt modelId="{3FD938B2-876A-453C-A4C6-83E946673D5C}" type="pres">
      <dgm:prSet presAssocID="{290CB7F7-F297-4C55-B5D0-E5B8463DCBDA}" presName="compNode" presStyleCnt="0"/>
      <dgm:spPr/>
    </dgm:pt>
    <dgm:pt modelId="{800706DD-837D-4FCA-B336-A2ADB1EA9262}" type="pres">
      <dgm:prSet presAssocID="{290CB7F7-F297-4C55-B5D0-E5B8463DCB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6B8820E-EC89-470B-9900-101360A2D449}" type="pres">
      <dgm:prSet presAssocID="{290CB7F7-F297-4C55-B5D0-E5B8463DCBDA}" presName="spaceRect" presStyleCnt="0"/>
      <dgm:spPr/>
    </dgm:pt>
    <dgm:pt modelId="{D81E0518-AA80-4E7B-BC4F-037B6AEB6373}" type="pres">
      <dgm:prSet presAssocID="{290CB7F7-F297-4C55-B5D0-E5B8463DCBDA}" presName="textRect" presStyleLbl="revTx" presStyleIdx="1" presStyleCnt="3">
        <dgm:presLayoutVars>
          <dgm:chMax val="1"/>
          <dgm:chPref val="1"/>
        </dgm:presLayoutVars>
      </dgm:prSet>
      <dgm:spPr/>
    </dgm:pt>
    <dgm:pt modelId="{60434FD5-1E56-42D6-B1B1-FE04D04EBC42}" type="pres">
      <dgm:prSet presAssocID="{2CA89E4F-2461-445D-ABC4-1DB23EBEF0B1}" presName="sibTrans" presStyleCnt="0"/>
      <dgm:spPr/>
    </dgm:pt>
    <dgm:pt modelId="{077C24BB-3652-4686-8551-11D1AFB0616B}" type="pres">
      <dgm:prSet presAssocID="{830FED05-E328-470A-9CA9-9EE4D2D52849}" presName="compNode" presStyleCnt="0"/>
      <dgm:spPr/>
    </dgm:pt>
    <dgm:pt modelId="{1402591D-7011-406F-89FD-DEC181F4326D}" type="pres">
      <dgm:prSet presAssocID="{830FED05-E328-470A-9CA9-9EE4D2D528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EA8CA36-C922-4FE5-946D-DDDEA9C3CE72}" type="pres">
      <dgm:prSet presAssocID="{830FED05-E328-470A-9CA9-9EE4D2D52849}" presName="spaceRect" presStyleCnt="0"/>
      <dgm:spPr/>
    </dgm:pt>
    <dgm:pt modelId="{0058FDB4-20D8-40B0-8882-FA8920763E76}" type="pres">
      <dgm:prSet presAssocID="{830FED05-E328-470A-9CA9-9EE4D2D5284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850FF07-4C89-4084-9262-9B88E97A7408}" srcId="{1DC6005D-38F4-4F43-A666-DE8232483982}" destId="{830FED05-E328-470A-9CA9-9EE4D2D52849}" srcOrd="2" destOrd="0" parTransId="{B69A39D7-3B2B-4680-8D45-7E7138C813D1}" sibTransId="{F42A6381-BCB2-4B6F-AD21-B11B5C7BDFDB}"/>
    <dgm:cxn modelId="{37D98742-5B88-4DAE-8AB1-E2E378C7756C}" type="presOf" srcId="{8ABDB3BB-7F3E-4BC8-8F5A-3F92EBA7D095}" destId="{297A3796-D1B6-4620-94B3-DC33C44A3B07}" srcOrd="0" destOrd="0" presId="urn:microsoft.com/office/officeart/2018/2/layout/IconLabelList"/>
    <dgm:cxn modelId="{C375877E-BAF4-4F5A-B1BA-3F322BA0816A}" type="presOf" srcId="{830FED05-E328-470A-9CA9-9EE4D2D52849}" destId="{0058FDB4-20D8-40B0-8882-FA8920763E76}" srcOrd="0" destOrd="0" presId="urn:microsoft.com/office/officeart/2018/2/layout/IconLabelList"/>
    <dgm:cxn modelId="{8BA722BB-8D72-42F8-AD48-87993647628C}" srcId="{1DC6005D-38F4-4F43-A666-DE8232483982}" destId="{290CB7F7-F297-4C55-B5D0-E5B8463DCBDA}" srcOrd="1" destOrd="0" parTransId="{6D28D828-4649-4266-ACD9-29866D8A1DD5}" sibTransId="{2CA89E4F-2461-445D-ABC4-1DB23EBEF0B1}"/>
    <dgm:cxn modelId="{18C751D0-6B68-4D21-A255-2C996A822C6C}" type="presOf" srcId="{1DC6005D-38F4-4F43-A666-DE8232483982}" destId="{85CF2BE6-A59E-4514-A2B0-166B0BBB94E7}" srcOrd="0" destOrd="0" presId="urn:microsoft.com/office/officeart/2018/2/layout/IconLabelList"/>
    <dgm:cxn modelId="{6AA7CDD6-38EE-4344-952B-2FE469149567}" srcId="{1DC6005D-38F4-4F43-A666-DE8232483982}" destId="{8ABDB3BB-7F3E-4BC8-8F5A-3F92EBA7D095}" srcOrd="0" destOrd="0" parTransId="{883E0D3E-7D65-4730-B8DC-C28464CCCB27}" sibTransId="{14E09BA4-313F-4F22-8D61-67A319101090}"/>
    <dgm:cxn modelId="{3D79B2D8-2FC4-4042-93C6-DBFB3FCC8EA6}" type="presOf" srcId="{290CB7F7-F297-4C55-B5D0-E5B8463DCBDA}" destId="{D81E0518-AA80-4E7B-BC4F-037B6AEB6373}" srcOrd="0" destOrd="0" presId="urn:microsoft.com/office/officeart/2018/2/layout/IconLabelList"/>
    <dgm:cxn modelId="{7229BAFF-6AB8-4072-AFEF-317863802A54}" type="presParOf" srcId="{85CF2BE6-A59E-4514-A2B0-166B0BBB94E7}" destId="{5769155E-CB45-45B1-BBA1-0356AF8B8ADB}" srcOrd="0" destOrd="0" presId="urn:microsoft.com/office/officeart/2018/2/layout/IconLabelList"/>
    <dgm:cxn modelId="{0CBEEFCA-5241-4FC8-8E75-2E4266E86FD3}" type="presParOf" srcId="{5769155E-CB45-45B1-BBA1-0356AF8B8ADB}" destId="{06AB887A-136F-4728-8535-0E2FE4B401BF}" srcOrd="0" destOrd="0" presId="urn:microsoft.com/office/officeart/2018/2/layout/IconLabelList"/>
    <dgm:cxn modelId="{CDF53FE6-FBFB-46FF-BCE0-EE226FAEA310}" type="presParOf" srcId="{5769155E-CB45-45B1-BBA1-0356AF8B8ADB}" destId="{CF74C7C5-A987-48E2-B2FB-34D591FBE88B}" srcOrd="1" destOrd="0" presId="urn:microsoft.com/office/officeart/2018/2/layout/IconLabelList"/>
    <dgm:cxn modelId="{2272C802-26C0-4B54-8855-54E6E8DC2E12}" type="presParOf" srcId="{5769155E-CB45-45B1-BBA1-0356AF8B8ADB}" destId="{297A3796-D1B6-4620-94B3-DC33C44A3B07}" srcOrd="2" destOrd="0" presId="urn:microsoft.com/office/officeart/2018/2/layout/IconLabelList"/>
    <dgm:cxn modelId="{5A71BE8C-A623-4FB7-B9DE-CFA955DA7D65}" type="presParOf" srcId="{85CF2BE6-A59E-4514-A2B0-166B0BBB94E7}" destId="{BE130A4F-8053-4EC2-8C40-0219AA3A65DB}" srcOrd="1" destOrd="0" presId="urn:microsoft.com/office/officeart/2018/2/layout/IconLabelList"/>
    <dgm:cxn modelId="{760454C4-E6A4-4A60-A248-F41A5A232F23}" type="presParOf" srcId="{85CF2BE6-A59E-4514-A2B0-166B0BBB94E7}" destId="{3FD938B2-876A-453C-A4C6-83E946673D5C}" srcOrd="2" destOrd="0" presId="urn:microsoft.com/office/officeart/2018/2/layout/IconLabelList"/>
    <dgm:cxn modelId="{7134EE27-90D1-42FB-A80A-8E7BC0720919}" type="presParOf" srcId="{3FD938B2-876A-453C-A4C6-83E946673D5C}" destId="{800706DD-837D-4FCA-B336-A2ADB1EA9262}" srcOrd="0" destOrd="0" presId="urn:microsoft.com/office/officeart/2018/2/layout/IconLabelList"/>
    <dgm:cxn modelId="{0A6A5E12-3475-4EF7-8E02-AE7BEEDACEA7}" type="presParOf" srcId="{3FD938B2-876A-453C-A4C6-83E946673D5C}" destId="{B6B8820E-EC89-470B-9900-101360A2D449}" srcOrd="1" destOrd="0" presId="urn:microsoft.com/office/officeart/2018/2/layout/IconLabelList"/>
    <dgm:cxn modelId="{3B6EB205-E699-4306-932C-12967C01EB8D}" type="presParOf" srcId="{3FD938B2-876A-453C-A4C6-83E946673D5C}" destId="{D81E0518-AA80-4E7B-BC4F-037B6AEB6373}" srcOrd="2" destOrd="0" presId="urn:microsoft.com/office/officeart/2018/2/layout/IconLabelList"/>
    <dgm:cxn modelId="{F7766B11-4E09-4530-BB0A-946655D6A3CE}" type="presParOf" srcId="{85CF2BE6-A59E-4514-A2B0-166B0BBB94E7}" destId="{60434FD5-1E56-42D6-B1B1-FE04D04EBC42}" srcOrd="3" destOrd="0" presId="urn:microsoft.com/office/officeart/2018/2/layout/IconLabelList"/>
    <dgm:cxn modelId="{5C4BA7B9-4AEE-4A76-BECA-50DCA97E933D}" type="presParOf" srcId="{85CF2BE6-A59E-4514-A2B0-166B0BBB94E7}" destId="{077C24BB-3652-4686-8551-11D1AFB0616B}" srcOrd="4" destOrd="0" presId="urn:microsoft.com/office/officeart/2018/2/layout/IconLabelList"/>
    <dgm:cxn modelId="{A65262C4-0A9C-4BDF-935C-D95B57A98063}" type="presParOf" srcId="{077C24BB-3652-4686-8551-11D1AFB0616B}" destId="{1402591D-7011-406F-89FD-DEC181F4326D}" srcOrd="0" destOrd="0" presId="urn:microsoft.com/office/officeart/2018/2/layout/IconLabelList"/>
    <dgm:cxn modelId="{C77BB5FB-F79F-4DFE-9319-20A2598FDC78}" type="presParOf" srcId="{077C24BB-3652-4686-8551-11D1AFB0616B}" destId="{8EA8CA36-C922-4FE5-946D-DDDEA9C3CE72}" srcOrd="1" destOrd="0" presId="urn:microsoft.com/office/officeart/2018/2/layout/IconLabelList"/>
    <dgm:cxn modelId="{EAAA8F37-C679-4164-801C-BAC3D5FE68E2}" type="presParOf" srcId="{077C24BB-3652-4686-8551-11D1AFB0616B}" destId="{0058FDB4-20D8-40B0-8882-FA8920763E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5ABBA4-1665-4CD8-9131-EE36F0C77AF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BDDA153-A772-4130-B1CD-12D6E6937390}">
      <dgm:prSet/>
      <dgm:spPr/>
      <dgm:t>
        <a:bodyPr/>
        <a:lstStyle/>
        <a:p>
          <a:r>
            <a:rPr lang="pl-PL"/>
            <a:t>Which companies do we target?</a:t>
          </a:r>
          <a:endParaRPr lang="en-US"/>
        </a:p>
      </dgm:t>
    </dgm:pt>
    <dgm:pt modelId="{B58AE747-8B2D-4E12-AC70-5D0D8343E2BD}" type="parTrans" cxnId="{7D2F4C6E-11C8-405D-B8E8-0EE9593D85D8}">
      <dgm:prSet/>
      <dgm:spPr/>
      <dgm:t>
        <a:bodyPr/>
        <a:lstStyle/>
        <a:p>
          <a:endParaRPr lang="en-US"/>
        </a:p>
      </dgm:t>
    </dgm:pt>
    <dgm:pt modelId="{8A451327-36F2-449D-AF23-2C907C2FDECA}" type="sibTrans" cxnId="{7D2F4C6E-11C8-405D-B8E8-0EE9593D85D8}">
      <dgm:prSet/>
      <dgm:spPr/>
      <dgm:t>
        <a:bodyPr/>
        <a:lstStyle/>
        <a:p>
          <a:endParaRPr lang="en-US"/>
        </a:p>
      </dgm:t>
    </dgm:pt>
    <dgm:pt modelId="{6B330C4F-AD40-43B5-8139-5A116EE19A3B}">
      <dgm:prSet/>
      <dgm:spPr/>
      <dgm:t>
        <a:bodyPr/>
        <a:lstStyle/>
        <a:p>
          <a:r>
            <a:rPr lang="pl-PL"/>
            <a:t>Why these companies?</a:t>
          </a:r>
          <a:endParaRPr lang="en-US"/>
        </a:p>
      </dgm:t>
    </dgm:pt>
    <dgm:pt modelId="{D0F965FA-DA0E-4706-80D4-B9A796C1363B}" type="parTrans" cxnId="{2FE8B274-D887-4862-B5F6-5EB208DAE404}">
      <dgm:prSet/>
      <dgm:spPr/>
      <dgm:t>
        <a:bodyPr/>
        <a:lstStyle/>
        <a:p>
          <a:endParaRPr lang="en-US"/>
        </a:p>
      </dgm:t>
    </dgm:pt>
    <dgm:pt modelId="{4E865011-0553-490E-BD4B-CF75ABB9D64C}" type="sibTrans" cxnId="{2FE8B274-D887-4862-B5F6-5EB208DAE404}">
      <dgm:prSet/>
      <dgm:spPr/>
      <dgm:t>
        <a:bodyPr/>
        <a:lstStyle/>
        <a:p>
          <a:endParaRPr lang="en-US"/>
        </a:p>
      </dgm:t>
    </dgm:pt>
    <dgm:pt modelId="{6E64E838-04F8-431D-834C-6658B633871E}">
      <dgm:prSet/>
      <dgm:spPr/>
      <dgm:t>
        <a:bodyPr/>
        <a:lstStyle/>
        <a:p>
          <a:r>
            <a:rPr lang="pl-PL"/>
            <a:t>Why should they join Industry 4.0?</a:t>
          </a:r>
          <a:endParaRPr lang="en-US"/>
        </a:p>
      </dgm:t>
    </dgm:pt>
    <dgm:pt modelId="{5A4C5F6A-7147-4E68-9477-050E59C49FD5}" type="parTrans" cxnId="{BBE62E8E-A6C4-4DAF-BAF1-0B7B2DB00BFA}">
      <dgm:prSet/>
      <dgm:spPr/>
      <dgm:t>
        <a:bodyPr/>
        <a:lstStyle/>
        <a:p>
          <a:endParaRPr lang="en-US"/>
        </a:p>
      </dgm:t>
    </dgm:pt>
    <dgm:pt modelId="{F6E9695D-716F-4E96-A33C-6F3D45608C49}" type="sibTrans" cxnId="{BBE62E8E-A6C4-4DAF-BAF1-0B7B2DB00BFA}">
      <dgm:prSet/>
      <dgm:spPr/>
      <dgm:t>
        <a:bodyPr/>
        <a:lstStyle/>
        <a:p>
          <a:endParaRPr lang="en-US"/>
        </a:p>
      </dgm:t>
    </dgm:pt>
    <dgm:pt modelId="{AA3BCFDA-CF66-4FB3-9FF3-8BE39CA95241}" type="pres">
      <dgm:prSet presAssocID="{C05ABBA4-1665-4CD8-9131-EE36F0C77AF5}" presName="linear" presStyleCnt="0">
        <dgm:presLayoutVars>
          <dgm:animLvl val="lvl"/>
          <dgm:resizeHandles val="exact"/>
        </dgm:presLayoutVars>
      </dgm:prSet>
      <dgm:spPr/>
    </dgm:pt>
    <dgm:pt modelId="{E32F70BF-D0F0-41EF-A179-13FCFF08D6B7}" type="pres">
      <dgm:prSet presAssocID="{9BDDA153-A772-4130-B1CD-12D6E693739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6F6295-BA07-4393-BA03-6706B118D310}" type="pres">
      <dgm:prSet presAssocID="{8A451327-36F2-449D-AF23-2C907C2FDECA}" presName="spacer" presStyleCnt="0"/>
      <dgm:spPr/>
    </dgm:pt>
    <dgm:pt modelId="{27E86A3C-0FDB-4417-A18F-949C25DE98E1}" type="pres">
      <dgm:prSet presAssocID="{6B330C4F-AD40-43B5-8139-5A116EE19A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52DDC4-C01B-4BE9-96D6-BD4C94241590}" type="pres">
      <dgm:prSet presAssocID="{4E865011-0553-490E-BD4B-CF75ABB9D64C}" presName="spacer" presStyleCnt="0"/>
      <dgm:spPr/>
    </dgm:pt>
    <dgm:pt modelId="{0EE6F76A-89D1-47FD-AFDB-542058F56D0A}" type="pres">
      <dgm:prSet presAssocID="{6E64E838-04F8-431D-834C-6658B63387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B117515-6EE9-4167-9B22-37309CB41ADF}" type="presOf" srcId="{6B330C4F-AD40-43B5-8139-5A116EE19A3B}" destId="{27E86A3C-0FDB-4417-A18F-949C25DE98E1}" srcOrd="0" destOrd="0" presId="urn:microsoft.com/office/officeart/2005/8/layout/vList2"/>
    <dgm:cxn modelId="{7D2F4C6E-11C8-405D-B8E8-0EE9593D85D8}" srcId="{C05ABBA4-1665-4CD8-9131-EE36F0C77AF5}" destId="{9BDDA153-A772-4130-B1CD-12D6E6937390}" srcOrd="0" destOrd="0" parTransId="{B58AE747-8B2D-4E12-AC70-5D0D8343E2BD}" sibTransId="{8A451327-36F2-449D-AF23-2C907C2FDECA}"/>
    <dgm:cxn modelId="{2FE8B274-D887-4862-B5F6-5EB208DAE404}" srcId="{C05ABBA4-1665-4CD8-9131-EE36F0C77AF5}" destId="{6B330C4F-AD40-43B5-8139-5A116EE19A3B}" srcOrd="1" destOrd="0" parTransId="{D0F965FA-DA0E-4706-80D4-B9A796C1363B}" sibTransId="{4E865011-0553-490E-BD4B-CF75ABB9D64C}"/>
    <dgm:cxn modelId="{BF32FD58-2D7B-411C-86E0-67A40705E175}" type="presOf" srcId="{9BDDA153-A772-4130-B1CD-12D6E6937390}" destId="{E32F70BF-D0F0-41EF-A179-13FCFF08D6B7}" srcOrd="0" destOrd="0" presId="urn:microsoft.com/office/officeart/2005/8/layout/vList2"/>
    <dgm:cxn modelId="{BBE62E8E-A6C4-4DAF-BAF1-0B7B2DB00BFA}" srcId="{C05ABBA4-1665-4CD8-9131-EE36F0C77AF5}" destId="{6E64E838-04F8-431D-834C-6658B633871E}" srcOrd="2" destOrd="0" parTransId="{5A4C5F6A-7147-4E68-9477-050E59C49FD5}" sibTransId="{F6E9695D-716F-4E96-A33C-6F3D45608C49}"/>
    <dgm:cxn modelId="{8E549AC8-794D-43DC-BE0D-62F0DFE281BC}" type="presOf" srcId="{C05ABBA4-1665-4CD8-9131-EE36F0C77AF5}" destId="{AA3BCFDA-CF66-4FB3-9FF3-8BE39CA95241}" srcOrd="0" destOrd="0" presId="urn:microsoft.com/office/officeart/2005/8/layout/vList2"/>
    <dgm:cxn modelId="{4D079BDC-350D-408A-9421-C561E105B51A}" type="presOf" srcId="{6E64E838-04F8-431D-834C-6658B633871E}" destId="{0EE6F76A-89D1-47FD-AFDB-542058F56D0A}" srcOrd="0" destOrd="0" presId="urn:microsoft.com/office/officeart/2005/8/layout/vList2"/>
    <dgm:cxn modelId="{A43E274D-FCC6-4B4F-9422-1119D3EEEE84}" type="presParOf" srcId="{AA3BCFDA-CF66-4FB3-9FF3-8BE39CA95241}" destId="{E32F70BF-D0F0-41EF-A179-13FCFF08D6B7}" srcOrd="0" destOrd="0" presId="urn:microsoft.com/office/officeart/2005/8/layout/vList2"/>
    <dgm:cxn modelId="{4416AEEB-A5DD-45DF-8013-887B5E71DD90}" type="presParOf" srcId="{AA3BCFDA-CF66-4FB3-9FF3-8BE39CA95241}" destId="{9A6F6295-BA07-4393-BA03-6706B118D310}" srcOrd="1" destOrd="0" presId="urn:microsoft.com/office/officeart/2005/8/layout/vList2"/>
    <dgm:cxn modelId="{CB125EFE-2B12-401E-A105-BF6AF7869376}" type="presParOf" srcId="{AA3BCFDA-CF66-4FB3-9FF3-8BE39CA95241}" destId="{27E86A3C-0FDB-4417-A18F-949C25DE98E1}" srcOrd="2" destOrd="0" presId="urn:microsoft.com/office/officeart/2005/8/layout/vList2"/>
    <dgm:cxn modelId="{86ADFF8E-AE0D-4DF5-94EB-4E100CE6EFFB}" type="presParOf" srcId="{AA3BCFDA-CF66-4FB3-9FF3-8BE39CA95241}" destId="{F152DDC4-C01B-4BE9-96D6-BD4C94241590}" srcOrd="3" destOrd="0" presId="urn:microsoft.com/office/officeart/2005/8/layout/vList2"/>
    <dgm:cxn modelId="{EAC38A48-90B6-4A04-A7D7-A92F71EBD642}" type="presParOf" srcId="{AA3BCFDA-CF66-4FB3-9FF3-8BE39CA95241}" destId="{0EE6F76A-89D1-47FD-AFDB-542058F56D0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C72068-63B6-4487-A5EF-D34211E6094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615CA4-3477-4D22-BB1A-8539D00C0D9E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What is the problem companies face with data?</a:t>
          </a:r>
          <a:endParaRPr lang="en-US"/>
        </a:p>
      </dgm:t>
    </dgm:pt>
    <dgm:pt modelId="{763CCFB2-C1AB-4D16-86C8-0BA420E5E30C}" type="parTrans" cxnId="{95CD8F7A-AD56-4150-B5BC-2A192DCD2D3A}">
      <dgm:prSet/>
      <dgm:spPr/>
      <dgm:t>
        <a:bodyPr/>
        <a:lstStyle/>
        <a:p>
          <a:endParaRPr lang="en-US"/>
        </a:p>
      </dgm:t>
    </dgm:pt>
    <dgm:pt modelId="{EE4E538D-B38D-4860-BEF3-28B64D1A5B0E}" type="sibTrans" cxnId="{95CD8F7A-AD56-4150-B5BC-2A192DCD2D3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9B8950-6685-4210-B09E-52DFEC46E4B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 err="1"/>
            <a:t>What</a:t>
          </a:r>
          <a:r>
            <a:rPr lang="pl-PL" dirty="0"/>
            <a:t> do </a:t>
          </a:r>
          <a:r>
            <a:rPr lang="pl-PL" dirty="0" err="1"/>
            <a:t>they</a:t>
          </a:r>
          <a:r>
            <a:rPr lang="pl-PL" dirty="0"/>
            <a:t> want to do?</a:t>
          </a:r>
          <a:endParaRPr lang="en-US" dirty="0"/>
        </a:p>
      </dgm:t>
    </dgm:pt>
    <dgm:pt modelId="{4EE759B1-B6A3-48D4-A97E-A8E351B78EAC}" type="parTrans" cxnId="{4525D2DE-D19B-4FD4-A854-F31CBA07DCA7}">
      <dgm:prSet/>
      <dgm:spPr/>
      <dgm:t>
        <a:bodyPr/>
        <a:lstStyle/>
        <a:p>
          <a:endParaRPr lang="en-US"/>
        </a:p>
      </dgm:t>
    </dgm:pt>
    <dgm:pt modelId="{3E4DC525-D112-4914-AEA3-A42CB8593E7D}" type="sibTrans" cxnId="{4525D2DE-D19B-4FD4-A854-F31CBA07DC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A2CB92-7802-4D43-B3DF-961FF1533CCB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Our job here</a:t>
          </a:r>
          <a:endParaRPr lang="en-US"/>
        </a:p>
      </dgm:t>
    </dgm:pt>
    <dgm:pt modelId="{778672E9-2F74-4FBC-B52A-882E8FB7250F}" type="parTrans" cxnId="{2513CB48-5540-44D8-B787-C9EAC0710A3E}">
      <dgm:prSet/>
      <dgm:spPr/>
      <dgm:t>
        <a:bodyPr/>
        <a:lstStyle/>
        <a:p>
          <a:endParaRPr lang="en-US"/>
        </a:p>
      </dgm:t>
    </dgm:pt>
    <dgm:pt modelId="{93921409-B288-45BB-9AAC-E5D76EF8D52B}" type="sibTrans" cxnId="{2513CB48-5540-44D8-B787-C9EAC0710A3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2F40C99-A84A-4343-865C-D2D58011B1D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Kinds of analysis:</a:t>
          </a:r>
          <a:endParaRPr lang="en-US"/>
        </a:p>
      </dgm:t>
    </dgm:pt>
    <dgm:pt modelId="{F602B8CF-3917-453A-B663-5F366EDEA84D}" type="parTrans" cxnId="{D855A47F-CDDB-4E00-9433-7583F1A8D391}">
      <dgm:prSet/>
      <dgm:spPr/>
      <dgm:t>
        <a:bodyPr/>
        <a:lstStyle/>
        <a:p>
          <a:endParaRPr lang="en-US"/>
        </a:p>
      </dgm:t>
    </dgm:pt>
    <dgm:pt modelId="{67D63585-812F-4DEA-895D-59A161680AFD}" type="sibTrans" cxnId="{D855A47F-CDDB-4E00-9433-7583F1A8D39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830A4E-C965-429D-B843-CA8C4896793B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1. Descriptive analysis</a:t>
          </a:r>
          <a:endParaRPr lang="en-US"/>
        </a:p>
      </dgm:t>
    </dgm:pt>
    <dgm:pt modelId="{2A4ADBC9-B574-4CCA-8CC0-FA5FD83FC238}" type="parTrans" cxnId="{4409A54F-67DF-4F42-8CE5-E81811257CBA}">
      <dgm:prSet/>
      <dgm:spPr/>
      <dgm:t>
        <a:bodyPr/>
        <a:lstStyle/>
        <a:p>
          <a:endParaRPr lang="en-US"/>
        </a:p>
      </dgm:t>
    </dgm:pt>
    <dgm:pt modelId="{4D868082-A165-4198-A8A3-4EE467EAA72C}" type="sibTrans" cxnId="{4409A54F-67DF-4F42-8CE5-E81811257C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6A9138-A9CC-4F58-A92B-9DD77E7494FC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2. Predictive analysis</a:t>
          </a:r>
          <a:endParaRPr lang="en-US"/>
        </a:p>
      </dgm:t>
    </dgm:pt>
    <dgm:pt modelId="{3BA273D3-857A-4241-9811-F416CAD4D94E}" type="parTrans" cxnId="{47586CCE-4685-49C5-AEBF-9623744D9EE2}">
      <dgm:prSet/>
      <dgm:spPr/>
      <dgm:t>
        <a:bodyPr/>
        <a:lstStyle/>
        <a:p>
          <a:endParaRPr lang="en-US"/>
        </a:p>
      </dgm:t>
    </dgm:pt>
    <dgm:pt modelId="{4FB5EB78-7244-4087-928B-404D51033CF7}" type="sibTrans" cxnId="{47586CCE-4685-49C5-AEBF-9623744D9E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92179C-F6FB-4B8D-85D1-E7376C155877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3</a:t>
          </a:r>
          <a:r>
            <a:rPr lang="pl-PL" b="1"/>
            <a:t>. Near real time/ real time visualisation</a:t>
          </a:r>
          <a:endParaRPr lang="en-US"/>
        </a:p>
      </dgm:t>
    </dgm:pt>
    <dgm:pt modelId="{BC453BAD-FAA8-4FCF-ADBB-1EE0285E76A3}" type="parTrans" cxnId="{776A2275-65B5-46EF-B8BE-BA3741AC1E93}">
      <dgm:prSet/>
      <dgm:spPr/>
      <dgm:t>
        <a:bodyPr/>
        <a:lstStyle/>
        <a:p>
          <a:endParaRPr lang="en-US"/>
        </a:p>
      </dgm:t>
    </dgm:pt>
    <dgm:pt modelId="{35309780-D966-4D60-A6D2-1A66CDAA9A24}" type="sibTrans" cxnId="{776A2275-65B5-46EF-B8BE-BA3741AC1E93}">
      <dgm:prSet/>
      <dgm:spPr/>
      <dgm:t>
        <a:bodyPr/>
        <a:lstStyle/>
        <a:p>
          <a:endParaRPr lang="en-US"/>
        </a:p>
      </dgm:t>
    </dgm:pt>
    <dgm:pt modelId="{A947857F-9FDF-41F3-A6F3-311C1978B865}" type="pres">
      <dgm:prSet presAssocID="{8EC72068-63B6-4487-A5EF-D34211E6094C}" presName="linear" presStyleCnt="0">
        <dgm:presLayoutVars>
          <dgm:animLvl val="lvl"/>
          <dgm:resizeHandles val="exact"/>
        </dgm:presLayoutVars>
      </dgm:prSet>
      <dgm:spPr/>
    </dgm:pt>
    <dgm:pt modelId="{505B0119-DDD6-4E26-8E4A-A68643A67CED}" type="pres">
      <dgm:prSet presAssocID="{7A615CA4-3477-4D22-BB1A-8539D00C0D9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8B4FAED-3E6A-468D-A165-A5C458093F37}" type="pres">
      <dgm:prSet presAssocID="{EE4E538D-B38D-4860-BEF3-28B64D1A5B0E}" presName="spacer" presStyleCnt="0"/>
      <dgm:spPr/>
    </dgm:pt>
    <dgm:pt modelId="{16E78DB0-25F2-48F2-B386-3176C9CB9C50}" type="pres">
      <dgm:prSet presAssocID="{F09B8950-6685-4210-B09E-52DFEC46E4B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AC6BB5B-998D-44EE-BA86-8193D6E225FC}" type="pres">
      <dgm:prSet presAssocID="{3E4DC525-D112-4914-AEA3-A42CB8593E7D}" presName="spacer" presStyleCnt="0"/>
      <dgm:spPr/>
    </dgm:pt>
    <dgm:pt modelId="{53CA002C-3F7C-48DC-B5A0-09D97002B334}" type="pres">
      <dgm:prSet presAssocID="{88A2CB92-7802-4D43-B3DF-961FF1533CC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4582C0D-78C1-4E9E-B760-BBBFB6A04D3C}" type="pres">
      <dgm:prSet presAssocID="{93921409-B288-45BB-9AAC-E5D76EF8D52B}" presName="spacer" presStyleCnt="0"/>
      <dgm:spPr/>
    </dgm:pt>
    <dgm:pt modelId="{E40A27A6-BAFC-4E3F-9AB9-C0086B34E9F3}" type="pres">
      <dgm:prSet presAssocID="{22F40C99-A84A-4343-865C-D2D58011B1D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5DADA57-0D4F-4A87-9DC7-53C28C4C7F96}" type="pres">
      <dgm:prSet presAssocID="{67D63585-812F-4DEA-895D-59A161680AFD}" presName="spacer" presStyleCnt="0"/>
      <dgm:spPr/>
    </dgm:pt>
    <dgm:pt modelId="{CFC580AD-F1A2-4911-85E6-3BC0502F688F}" type="pres">
      <dgm:prSet presAssocID="{DB830A4E-C965-429D-B843-CA8C4896793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7B860ED-74C1-4787-8E5A-CEE805766E1B}" type="pres">
      <dgm:prSet presAssocID="{4D868082-A165-4198-A8A3-4EE467EAA72C}" presName="spacer" presStyleCnt="0"/>
      <dgm:spPr/>
    </dgm:pt>
    <dgm:pt modelId="{F57F6A5D-E548-4F54-99FC-3089E3B50108}" type="pres">
      <dgm:prSet presAssocID="{BF6A9138-A9CC-4F58-A92B-9DD77E7494F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2F378E5-41C8-463A-97F8-579C2B8CD2FD}" type="pres">
      <dgm:prSet presAssocID="{4FB5EB78-7244-4087-928B-404D51033CF7}" presName="spacer" presStyleCnt="0"/>
      <dgm:spPr/>
    </dgm:pt>
    <dgm:pt modelId="{073DA52F-F005-4B79-855F-259D95F89315}" type="pres">
      <dgm:prSet presAssocID="{6192179C-F6FB-4B8D-85D1-E7376C15587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534F118-7635-496E-914D-FFBB78E12F45}" type="presOf" srcId="{6192179C-F6FB-4B8D-85D1-E7376C155877}" destId="{073DA52F-F005-4B79-855F-259D95F89315}" srcOrd="0" destOrd="0" presId="urn:microsoft.com/office/officeart/2005/8/layout/vList2"/>
    <dgm:cxn modelId="{67E23027-DE88-4B81-B4F6-6B444EB41088}" type="presOf" srcId="{DB830A4E-C965-429D-B843-CA8C4896793B}" destId="{CFC580AD-F1A2-4911-85E6-3BC0502F688F}" srcOrd="0" destOrd="0" presId="urn:microsoft.com/office/officeart/2005/8/layout/vList2"/>
    <dgm:cxn modelId="{34ABD22B-72D3-45FE-A8A0-B16B2DCC5CE8}" type="presOf" srcId="{8EC72068-63B6-4487-A5EF-D34211E6094C}" destId="{A947857F-9FDF-41F3-A6F3-311C1978B865}" srcOrd="0" destOrd="0" presId="urn:microsoft.com/office/officeart/2005/8/layout/vList2"/>
    <dgm:cxn modelId="{C0CE533F-B969-4EFB-A1AB-0E079925BD1D}" type="presOf" srcId="{BF6A9138-A9CC-4F58-A92B-9DD77E7494FC}" destId="{F57F6A5D-E548-4F54-99FC-3089E3B50108}" srcOrd="0" destOrd="0" presId="urn:microsoft.com/office/officeart/2005/8/layout/vList2"/>
    <dgm:cxn modelId="{AD0F745C-9374-491E-8B05-602D4D779F2C}" type="presOf" srcId="{22F40C99-A84A-4343-865C-D2D58011B1D7}" destId="{E40A27A6-BAFC-4E3F-9AB9-C0086B34E9F3}" srcOrd="0" destOrd="0" presId="urn:microsoft.com/office/officeart/2005/8/layout/vList2"/>
    <dgm:cxn modelId="{C37A4760-DE68-4F53-B935-CD7831162E6E}" type="presOf" srcId="{7A615CA4-3477-4D22-BB1A-8539D00C0D9E}" destId="{505B0119-DDD6-4E26-8E4A-A68643A67CED}" srcOrd="0" destOrd="0" presId="urn:microsoft.com/office/officeart/2005/8/layout/vList2"/>
    <dgm:cxn modelId="{2513CB48-5540-44D8-B787-C9EAC0710A3E}" srcId="{8EC72068-63B6-4487-A5EF-D34211E6094C}" destId="{88A2CB92-7802-4D43-B3DF-961FF1533CCB}" srcOrd="2" destOrd="0" parTransId="{778672E9-2F74-4FBC-B52A-882E8FB7250F}" sibTransId="{93921409-B288-45BB-9AAC-E5D76EF8D52B}"/>
    <dgm:cxn modelId="{4409A54F-67DF-4F42-8CE5-E81811257CBA}" srcId="{8EC72068-63B6-4487-A5EF-D34211E6094C}" destId="{DB830A4E-C965-429D-B843-CA8C4896793B}" srcOrd="4" destOrd="0" parTransId="{2A4ADBC9-B574-4CCA-8CC0-FA5FD83FC238}" sibTransId="{4D868082-A165-4198-A8A3-4EE467EAA72C}"/>
    <dgm:cxn modelId="{776A2275-65B5-46EF-B8BE-BA3741AC1E93}" srcId="{8EC72068-63B6-4487-A5EF-D34211E6094C}" destId="{6192179C-F6FB-4B8D-85D1-E7376C155877}" srcOrd="6" destOrd="0" parTransId="{BC453BAD-FAA8-4FCF-ADBB-1EE0285E76A3}" sibTransId="{35309780-D966-4D60-A6D2-1A66CDAA9A24}"/>
    <dgm:cxn modelId="{95CD8F7A-AD56-4150-B5BC-2A192DCD2D3A}" srcId="{8EC72068-63B6-4487-A5EF-D34211E6094C}" destId="{7A615CA4-3477-4D22-BB1A-8539D00C0D9E}" srcOrd="0" destOrd="0" parTransId="{763CCFB2-C1AB-4D16-86C8-0BA420E5E30C}" sibTransId="{EE4E538D-B38D-4860-BEF3-28B64D1A5B0E}"/>
    <dgm:cxn modelId="{D855A47F-CDDB-4E00-9433-7583F1A8D391}" srcId="{8EC72068-63B6-4487-A5EF-D34211E6094C}" destId="{22F40C99-A84A-4343-865C-D2D58011B1D7}" srcOrd="3" destOrd="0" parTransId="{F602B8CF-3917-453A-B663-5F366EDEA84D}" sibTransId="{67D63585-812F-4DEA-895D-59A161680AFD}"/>
    <dgm:cxn modelId="{ED1A99A0-094D-418F-AD0A-B6837C871938}" type="presOf" srcId="{88A2CB92-7802-4D43-B3DF-961FF1533CCB}" destId="{53CA002C-3F7C-48DC-B5A0-09D97002B334}" srcOrd="0" destOrd="0" presId="urn:microsoft.com/office/officeart/2005/8/layout/vList2"/>
    <dgm:cxn modelId="{BCA6F3C0-57D1-4C04-AB93-803C9088DA2B}" type="presOf" srcId="{F09B8950-6685-4210-B09E-52DFEC46E4BA}" destId="{16E78DB0-25F2-48F2-B386-3176C9CB9C50}" srcOrd="0" destOrd="0" presId="urn:microsoft.com/office/officeart/2005/8/layout/vList2"/>
    <dgm:cxn modelId="{47586CCE-4685-49C5-AEBF-9623744D9EE2}" srcId="{8EC72068-63B6-4487-A5EF-D34211E6094C}" destId="{BF6A9138-A9CC-4F58-A92B-9DD77E7494FC}" srcOrd="5" destOrd="0" parTransId="{3BA273D3-857A-4241-9811-F416CAD4D94E}" sibTransId="{4FB5EB78-7244-4087-928B-404D51033CF7}"/>
    <dgm:cxn modelId="{4525D2DE-D19B-4FD4-A854-F31CBA07DCA7}" srcId="{8EC72068-63B6-4487-A5EF-D34211E6094C}" destId="{F09B8950-6685-4210-B09E-52DFEC46E4BA}" srcOrd="1" destOrd="0" parTransId="{4EE759B1-B6A3-48D4-A97E-A8E351B78EAC}" sibTransId="{3E4DC525-D112-4914-AEA3-A42CB8593E7D}"/>
    <dgm:cxn modelId="{7A4541CD-A0CE-4891-B2FB-41BD14047B5D}" type="presParOf" srcId="{A947857F-9FDF-41F3-A6F3-311C1978B865}" destId="{505B0119-DDD6-4E26-8E4A-A68643A67CED}" srcOrd="0" destOrd="0" presId="urn:microsoft.com/office/officeart/2005/8/layout/vList2"/>
    <dgm:cxn modelId="{D21B569A-C4A7-4734-982D-5EBB04C82EBD}" type="presParOf" srcId="{A947857F-9FDF-41F3-A6F3-311C1978B865}" destId="{08B4FAED-3E6A-468D-A165-A5C458093F37}" srcOrd="1" destOrd="0" presId="urn:microsoft.com/office/officeart/2005/8/layout/vList2"/>
    <dgm:cxn modelId="{F9DDA2FD-832F-43A4-9C04-941A186A0FE8}" type="presParOf" srcId="{A947857F-9FDF-41F3-A6F3-311C1978B865}" destId="{16E78DB0-25F2-48F2-B386-3176C9CB9C50}" srcOrd="2" destOrd="0" presId="urn:microsoft.com/office/officeart/2005/8/layout/vList2"/>
    <dgm:cxn modelId="{D986324D-67AF-4490-B874-85EB6F63743C}" type="presParOf" srcId="{A947857F-9FDF-41F3-A6F3-311C1978B865}" destId="{EAC6BB5B-998D-44EE-BA86-8193D6E225FC}" srcOrd="3" destOrd="0" presId="urn:microsoft.com/office/officeart/2005/8/layout/vList2"/>
    <dgm:cxn modelId="{194C9E56-044C-4205-A5AC-B543853601DB}" type="presParOf" srcId="{A947857F-9FDF-41F3-A6F3-311C1978B865}" destId="{53CA002C-3F7C-48DC-B5A0-09D97002B334}" srcOrd="4" destOrd="0" presId="urn:microsoft.com/office/officeart/2005/8/layout/vList2"/>
    <dgm:cxn modelId="{95D2F996-5F48-41CA-B955-1C23293AAC05}" type="presParOf" srcId="{A947857F-9FDF-41F3-A6F3-311C1978B865}" destId="{04582C0D-78C1-4E9E-B760-BBBFB6A04D3C}" srcOrd="5" destOrd="0" presId="urn:microsoft.com/office/officeart/2005/8/layout/vList2"/>
    <dgm:cxn modelId="{8A8C2115-C87D-4BB2-BFA3-4CAC03F5F708}" type="presParOf" srcId="{A947857F-9FDF-41F3-A6F3-311C1978B865}" destId="{E40A27A6-BAFC-4E3F-9AB9-C0086B34E9F3}" srcOrd="6" destOrd="0" presId="urn:microsoft.com/office/officeart/2005/8/layout/vList2"/>
    <dgm:cxn modelId="{E51F68E6-5D87-4E39-8C0B-42B7234C4FBC}" type="presParOf" srcId="{A947857F-9FDF-41F3-A6F3-311C1978B865}" destId="{D5DADA57-0D4F-4A87-9DC7-53C28C4C7F96}" srcOrd="7" destOrd="0" presId="urn:microsoft.com/office/officeart/2005/8/layout/vList2"/>
    <dgm:cxn modelId="{9A7D0D04-3C8B-4865-9E74-67FEAE8D6C4F}" type="presParOf" srcId="{A947857F-9FDF-41F3-A6F3-311C1978B865}" destId="{CFC580AD-F1A2-4911-85E6-3BC0502F688F}" srcOrd="8" destOrd="0" presId="urn:microsoft.com/office/officeart/2005/8/layout/vList2"/>
    <dgm:cxn modelId="{2D147F4C-C2DF-4746-A977-8A5B813AD584}" type="presParOf" srcId="{A947857F-9FDF-41F3-A6F3-311C1978B865}" destId="{07B860ED-74C1-4787-8E5A-CEE805766E1B}" srcOrd="9" destOrd="0" presId="urn:microsoft.com/office/officeart/2005/8/layout/vList2"/>
    <dgm:cxn modelId="{597AEEF1-6465-418E-9CD3-9ED2E1E32232}" type="presParOf" srcId="{A947857F-9FDF-41F3-A6F3-311C1978B865}" destId="{F57F6A5D-E548-4F54-99FC-3089E3B50108}" srcOrd="10" destOrd="0" presId="urn:microsoft.com/office/officeart/2005/8/layout/vList2"/>
    <dgm:cxn modelId="{2FEA85E1-1F60-4615-878C-3A118117C8D0}" type="presParOf" srcId="{A947857F-9FDF-41F3-A6F3-311C1978B865}" destId="{B2F378E5-41C8-463A-97F8-579C2B8CD2FD}" srcOrd="11" destOrd="0" presId="urn:microsoft.com/office/officeart/2005/8/layout/vList2"/>
    <dgm:cxn modelId="{FDD4CD70-22D6-4AA4-84F2-9F5D8C1105F5}" type="presParOf" srcId="{A947857F-9FDF-41F3-A6F3-311C1978B865}" destId="{073DA52F-F005-4B79-855F-259D95F8931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A02231-EFD4-475A-8B9D-84DFA18407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AE6E59-D8AA-4760-84D0-8CA34E4CD528}">
      <dgm:prSet/>
      <dgm:spPr/>
      <dgm:t>
        <a:bodyPr/>
        <a:lstStyle/>
        <a:p>
          <a:r>
            <a:rPr lang="pl-PL"/>
            <a:t>SQL (SQL Server)</a:t>
          </a:r>
          <a:endParaRPr lang="en-US"/>
        </a:p>
      </dgm:t>
    </dgm:pt>
    <dgm:pt modelId="{B514CEC1-3C9F-4DA8-B9C5-7D29492B091C}" type="parTrans" cxnId="{51F12F62-BE6E-41E4-AB39-F506240D85CE}">
      <dgm:prSet/>
      <dgm:spPr/>
      <dgm:t>
        <a:bodyPr/>
        <a:lstStyle/>
        <a:p>
          <a:endParaRPr lang="en-US"/>
        </a:p>
      </dgm:t>
    </dgm:pt>
    <dgm:pt modelId="{8C55B646-C8E8-47D1-B534-F2ABA573266F}" type="sibTrans" cxnId="{51F12F62-BE6E-41E4-AB39-F506240D85CE}">
      <dgm:prSet/>
      <dgm:spPr/>
      <dgm:t>
        <a:bodyPr/>
        <a:lstStyle/>
        <a:p>
          <a:endParaRPr lang="en-US"/>
        </a:p>
      </dgm:t>
    </dgm:pt>
    <dgm:pt modelId="{7B0A37C8-D7D1-4580-BF94-7B8AA5EC5609}">
      <dgm:prSet/>
      <dgm:spPr/>
      <dgm:t>
        <a:bodyPr/>
        <a:lstStyle/>
        <a:p>
          <a:r>
            <a:rPr lang="pl-PL" err="1"/>
            <a:t>NoSQL</a:t>
          </a:r>
          <a:r>
            <a:rPr lang="pl-PL"/>
            <a:t> (</a:t>
          </a:r>
          <a:r>
            <a:rPr lang="pl-PL" err="1"/>
            <a:t>MongoDB</a:t>
          </a:r>
          <a:r>
            <a:rPr lang="pl-PL"/>
            <a:t>)</a:t>
          </a:r>
          <a:endParaRPr lang="en-US"/>
        </a:p>
      </dgm:t>
    </dgm:pt>
    <dgm:pt modelId="{47F08DB8-8322-4391-8823-90DD000E0FBF}" type="parTrans" cxnId="{25243554-EFED-466C-80C4-3759FF96543A}">
      <dgm:prSet/>
      <dgm:spPr/>
      <dgm:t>
        <a:bodyPr/>
        <a:lstStyle/>
        <a:p>
          <a:endParaRPr lang="en-US"/>
        </a:p>
      </dgm:t>
    </dgm:pt>
    <dgm:pt modelId="{84C61D13-713E-4AA6-B5B5-CF3B2790B260}" type="sibTrans" cxnId="{25243554-EFED-466C-80C4-3759FF96543A}">
      <dgm:prSet/>
      <dgm:spPr/>
      <dgm:t>
        <a:bodyPr/>
        <a:lstStyle/>
        <a:p>
          <a:endParaRPr lang="en-US"/>
        </a:p>
      </dgm:t>
    </dgm:pt>
    <dgm:pt modelId="{B21ABB23-1CB2-428E-A5DB-9585E27AC58C}" type="pres">
      <dgm:prSet presAssocID="{F1A02231-EFD4-475A-8B9D-84DFA1840724}" presName="root" presStyleCnt="0">
        <dgm:presLayoutVars>
          <dgm:dir/>
          <dgm:resizeHandles val="exact"/>
        </dgm:presLayoutVars>
      </dgm:prSet>
      <dgm:spPr/>
    </dgm:pt>
    <dgm:pt modelId="{7A58082D-27C6-43CE-A234-971B5E1F2598}" type="pres">
      <dgm:prSet presAssocID="{68AE6E59-D8AA-4760-84D0-8CA34E4CD528}" presName="compNode" presStyleCnt="0"/>
      <dgm:spPr/>
    </dgm:pt>
    <dgm:pt modelId="{9ED69B56-280F-4FAF-953E-4E53FC20E19C}" type="pres">
      <dgm:prSet presAssocID="{68AE6E59-D8AA-4760-84D0-8CA34E4CD528}" presName="iconRect" presStyleLbl="node1" presStyleIdx="0" presStyleCnt="2" custScaleX="130213" custScaleY="139787" custLinFactNeighborX="2158" custLinFactNeighborY="-143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FADD014-4B19-4C1B-B0EB-A058D7EE7F21}" type="pres">
      <dgm:prSet presAssocID="{68AE6E59-D8AA-4760-84D0-8CA34E4CD528}" presName="spaceRect" presStyleCnt="0"/>
      <dgm:spPr/>
    </dgm:pt>
    <dgm:pt modelId="{2BE23EFB-74E1-4EE9-A483-675A985A9219}" type="pres">
      <dgm:prSet presAssocID="{68AE6E59-D8AA-4760-84D0-8CA34E4CD528}" presName="textRect" presStyleLbl="revTx" presStyleIdx="0" presStyleCnt="2">
        <dgm:presLayoutVars>
          <dgm:chMax val="1"/>
          <dgm:chPref val="1"/>
        </dgm:presLayoutVars>
      </dgm:prSet>
      <dgm:spPr/>
    </dgm:pt>
    <dgm:pt modelId="{44E1AC88-5245-4EE3-8905-A825899A7540}" type="pres">
      <dgm:prSet presAssocID="{8C55B646-C8E8-47D1-B534-F2ABA573266F}" presName="sibTrans" presStyleCnt="0"/>
      <dgm:spPr/>
    </dgm:pt>
    <dgm:pt modelId="{3A527C8A-09C0-4CBC-BC0A-8E029B6E3A29}" type="pres">
      <dgm:prSet presAssocID="{7B0A37C8-D7D1-4580-BF94-7B8AA5EC5609}" presName="compNode" presStyleCnt="0"/>
      <dgm:spPr/>
    </dgm:pt>
    <dgm:pt modelId="{114F4B84-71A8-4C73-A0D6-DFBC1DEEB395}" type="pres">
      <dgm:prSet presAssocID="{7B0A37C8-D7D1-4580-BF94-7B8AA5EC5609}" presName="iconRect" presStyleLbl="node1" presStyleIdx="1" presStyleCnt="2" custScaleX="210409" custScaleY="147404" custLinFactNeighborX="-8631" custLinFactNeighborY="-106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</dgm:pt>
    <dgm:pt modelId="{E3625FA7-3F46-42F5-8087-A4740BE063FE}" type="pres">
      <dgm:prSet presAssocID="{7B0A37C8-D7D1-4580-BF94-7B8AA5EC5609}" presName="spaceRect" presStyleCnt="0"/>
      <dgm:spPr/>
    </dgm:pt>
    <dgm:pt modelId="{D1F48CA8-505A-4FC7-9A6E-56DC1780C3D6}" type="pres">
      <dgm:prSet presAssocID="{7B0A37C8-D7D1-4580-BF94-7B8AA5EC560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1F12F62-BE6E-41E4-AB39-F506240D85CE}" srcId="{F1A02231-EFD4-475A-8B9D-84DFA1840724}" destId="{68AE6E59-D8AA-4760-84D0-8CA34E4CD528}" srcOrd="0" destOrd="0" parTransId="{B514CEC1-3C9F-4DA8-B9C5-7D29492B091C}" sibTransId="{8C55B646-C8E8-47D1-B534-F2ABA573266F}"/>
    <dgm:cxn modelId="{25243554-EFED-466C-80C4-3759FF96543A}" srcId="{F1A02231-EFD4-475A-8B9D-84DFA1840724}" destId="{7B0A37C8-D7D1-4580-BF94-7B8AA5EC5609}" srcOrd="1" destOrd="0" parTransId="{47F08DB8-8322-4391-8823-90DD000E0FBF}" sibTransId="{84C61D13-713E-4AA6-B5B5-CF3B2790B260}"/>
    <dgm:cxn modelId="{6F3626A4-C308-46C0-AF11-8C82629A1440}" type="presOf" srcId="{7B0A37C8-D7D1-4580-BF94-7B8AA5EC5609}" destId="{D1F48CA8-505A-4FC7-9A6E-56DC1780C3D6}" srcOrd="0" destOrd="0" presId="urn:microsoft.com/office/officeart/2018/2/layout/IconLabelList"/>
    <dgm:cxn modelId="{21EDC3AE-8EC4-4759-9E3F-1E60A7BED928}" type="presOf" srcId="{F1A02231-EFD4-475A-8B9D-84DFA1840724}" destId="{B21ABB23-1CB2-428E-A5DB-9585E27AC58C}" srcOrd="0" destOrd="0" presId="urn:microsoft.com/office/officeart/2018/2/layout/IconLabelList"/>
    <dgm:cxn modelId="{B5371AC6-CCFE-41B9-9867-33E5B0752C6A}" type="presOf" srcId="{68AE6E59-D8AA-4760-84D0-8CA34E4CD528}" destId="{2BE23EFB-74E1-4EE9-A483-675A985A9219}" srcOrd="0" destOrd="0" presId="urn:microsoft.com/office/officeart/2018/2/layout/IconLabelList"/>
    <dgm:cxn modelId="{1686FB4D-6FC9-438A-96B5-1129E5A1BBBF}" type="presParOf" srcId="{B21ABB23-1CB2-428E-A5DB-9585E27AC58C}" destId="{7A58082D-27C6-43CE-A234-971B5E1F2598}" srcOrd="0" destOrd="0" presId="urn:microsoft.com/office/officeart/2018/2/layout/IconLabelList"/>
    <dgm:cxn modelId="{B8F9B021-69A9-4472-8E55-4A0AD435A3B3}" type="presParOf" srcId="{7A58082D-27C6-43CE-A234-971B5E1F2598}" destId="{9ED69B56-280F-4FAF-953E-4E53FC20E19C}" srcOrd="0" destOrd="0" presId="urn:microsoft.com/office/officeart/2018/2/layout/IconLabelList"/>
    <dgm:cxn modelId="{83C19EB1-3D88-465B-801B-575EF15716C7}" type="presParOf" srcId="{7A58082D-27C6-43CE-A234-971B5E1F2598}" destId="{1FADD014-4B19-4C1B-B0EB-A058D7EE7F21}" srcOrd="1" destOrd="0" presId="urn:microsoft.com/office/officeart/2018/2/layout/IconLabelList"/>
    <dgm:cxn modelId="{0EA1FB5B-A956-4DA5-AF4C-E62648CCE265}" type="presParOf" srcId="{7A58082D-27C6-43CE-A234-971B5E1F2598}" destId="{2BE23EFB-74E1-4EE9-A483-675A985A9219}" srcOrd="2" destOrd="0" presId="urn:microsoft.com/office/officeart/2018/2/layout/IconLabelList"/>
    <dgm:cxn modelId="{D3290773-79CA-47EA-A465-898AA0804D30}" type="presParOf" srcId="{B21ABB23-1CB2-428E-A5DB-9585E27AC58C}" destId="{44E1AC88-5245-4EE3-8905-A825899A7540}" srcOrd="1" destOrd="0" presId="urn:microsoft.com/office/officeart/2018/2/layout/IconLabelList"/>
    <dgm:cxn modelId="{63BEDA86-7D85-420D-8799-2CA4CB7FAA42}" type="presParOf" srcId="{B21ABB23-1CB2-428E-A5DB-9585E27AC58C}" destId="{3A527C8A-09C0-4CBC-BC0A-8E029B6E3A29}" srcOrd="2" destOrd="0" presId="urn:microsoft.com/office/officeart/2018/2/layout/IconLabelList"/>
    <dgm:cxn modelId="{999DDE3F-761B-4037-B18C-34269E7C165C}" type="presParOf" srcId="{3A527C8A-09C0-4CBC-BC0A-8E029B6E3A29}" destId="{114F4B84-71A8-4C73-A0D6-DFBC1DEEB395}" srcOrd="0" destOrd="0" presId="urn:microsoft.com/office/officeart/2018/2/layout/IconLabelList"/>
    <dgm:cxn modelId="{24AEFEC8-9D32-4C1D-BF79-403C631452CC}" type="presParOf" srcId="{3A527C8A-09C0-4CBC-BC0A-8E029B6E3A29}" destId="{E3625FA7-3F46-42F5-8087-A4740BE063FE}" srcOrd="1" destOrd="0" presId="urn:microsoft.com/office/officeart/2018/2/layout/IconLabelList"/>
    <dgm:cxn modelId="{BD2229DE-8DA8-4B95-A36C-D6C1ADB5699B}" type="presParOf" srcId="{3A527C8A-09C0-4CBC-BC0A-8E029B6E3A29}" destId="{D1F48CA8-505A-4FC7-9A6E-56DC1780C3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FE5ECD-1BD8-4AC9-93E4-FC8909CB5B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625B98B-1FB8-466D-B5FE-588D168041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API for data access</a:t>
          </a:r>
        </a:p>
      </dgm:t>
    </dgm:pt>
    <dgm:pt modelId="{07E36B40-78D2-41CF-B464-E836CBA69D25}" type="parTrans" cxnId="{130A1BF2-83A0-4534-ABDE-F41DBF121598}">
      <dgm:prSet/>
      <dgm:spPr/>
      <dgm:t>
        <a:bodyPr/>
        <a:lstStyle/>
        <a:p>
          <a:endParaRPr lang="en-US"/>
        </a:p>
      </dgm:t>
    </dgm:pt>
    <dgm:pt modelId="{8D1223B8-946C-4B08-B063-5166B09AB73D}" type="sibTrans" cxnId="{130A1BF2-83A0-4534-ABDE-F41DBF121598}">
      <dgm:prSet/>
      <dgm:spPr/>
      <dgm:t>
        <a:bodyPr/>
        <a:lstStyle/>
        <a:p>
          <a:endParaRPr lang="en-US"/>
        </a:p>
      </dgm:t>
    </dgm:pt>
    <dgm:pt modelId="{22CDA0EF-7558-4BDD-9028-A179286357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Json</a:t>
          </a:r>
        </a:p>
      </dgm:t>
    </dgm:pt>
    <dgm:pt modelId="{7D5471D2-CD4F-4B30-B009-8AFAF4C83B55}" type="parTrans" cxnId="{44C42879-BB53-4325-83C8-F3E371CF13AD}">
      <dgm:prSet/>
      <dgm:spPr/>
      <dgm:t>
        <a:bodyPr/>
        <a:lstStyle/>
        <a:p>
          <a:endParaRPr lang="en-US"/>
        </a:p>
      </dgm:t>
    </dgm:pt>
    <dgm:pt modelId="{7CD629CA-FC65-4716-8642-90089988A688}" type="sibTrans" cxnId="{44C42879-BB53-4325-83C8-F3E371CF13AD}">
      <dgm:prSet/>
      <dgm:spPr/>
      <dgm:t>
        <a:bodyPr/>
        <a:lstStyle/>
        <a:p>
          <a:endParaRPr lang="en-US"/>
        </a:p>
      </dgm:t>
    </dgm:pt>
    <dgm:pt modelId="{C99A2771-6A9F-493D-BC69-B6AE75BD84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Setup of api between database and us</a:t>
          </a:r>
        </a:p>
      </dgm:t>
    </dgm:pt>
    <dgm:pt modelId="{E75ECC50-8EEE-4BC4-B390-349A9DA1B95C}" type="parTrans" cxnId="{F8B8D06E-DFEB-4D55-A0E4-0875C9AD4015}">
      <dgm:prSet/>
      <dgm:spPr/>
      <dgm:t>
        <a:bodyPr/>
        <a:lstStyle/>
        <a:p>
          <a:endParaRPr lang="en-US"/>
        </a:p>
      </dgm:t>
    </dgm:pt>
    <dgm:pt modelId="{42A00C29-55A3-4A4F-89ED-DE5B075577A5}" type="sibTrans" cxnId="{F8B8D06E-DFEB-4D55-A0E4-0875C9AD4015}">
      <dgm:prSet/>
      <dgm:spPr/>
      <dgm:t>
        <a:bodyPr/>
        <a:lstStyle/>
        <a:p>
          <a:endParaRPr lang="en-US"/>
        </a:p>
      </dgm:t>
    </dgm:pt>
    <dgm:pt modelId="{A2EA0F04-4523-4EDC-B5C0-9FA123B68D77}" type="pres">
      <dgm:prSet presAssocID="{48FE5ECD-1BD8-4AC9-93E4-FC8909CB5BE8}" presName="root" presStyleCnt="0">
        <dgm:presLayoutVars>
          <dgm:dir/>
          <dgm:resizeHandles val="exact"/>
        </dgm:presLayoutVars>
      </dgm:prSet>
      <dgm:spPr/>
    </dgm:pt>
    <dgm:pt modelId="{89427314-6BDC-4F24-8404-46A0121B68C3}" type="pres">
      <dgm:prSet presAssocID="{0625B98B-1FB8-466D-B5FE-588D16804118}" presName="compNode" presStyleCnt="0"/>
      <dgm:spPr/>
    </dgm:pt>
    <dgm:pt modelId="{F2ECCA7D-FF5F-48A5-B93F-53EBB2999CF6}" type="pres">
      <dgm:prSet presAssocID="{0625B98B-1FB8-466D-B5FE-588D16804118}" presName="iconBgRect" presStyleLbl="bgShp" presStyleIdx="0" presStyleCnt="3"/>
      <dgm:spPr/>
    </dgm:pt>
    <dgm:pt modelId="{AD2A4F64-B1E7-4F61-B175-F43EC6480A95}" type="pres">
      <dgm:prSet presAssocID="{0625B98B-1FB8-466D-B5FE-588D1680411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4B1B92D-1773-4627-B44D-94D908216532}" type="pres">
      <dgm:prSet presAssocID="{0625B98B-1FB8-466D-B5FE-588D16804118}" presName="spaceRect" presStyleCnt="0"/>
      <dgm:spPr/>
    </dgm:pt>
    <dgm:pt modelId="{5FA652CB-82E0-4490-9459-86618BA9F361}" type="pres">
      <dgm:prSet presAssocID="{0625B98B-1FB8-466D-B5FE-588D16804118}" presName="textRect" presStyleLbl="revTx" presStyleIdx="0" presStyleCnt="3">
        <dgm:presLayoutVars>
          <dgm:chMax val="1"/>
          <dgm:chPref val="1"/>
        </dgm:presLayoutVars>
      </dgm:prSet>
      <dgm:spPr/>
    </dgm:pt>
    <dgm:pt modelId="{AABAE2F3-5EA7-4B13-9E59-009EADFFF539}" type="pres">
      <dgm:prSet presAssocID="{8D1223B8-946C-4B08-B063-5166B09AB73D}" presName="sibTrans" presStyleCnt="0"/>
      <dgm:spPr/>
    </dgm:pt>
    <dgm:pt modelId="{D93C83B2-57A3-4F05-BE87-328D43C83CC7}" type="pres">
      <dgm:prSet presAssocID="{22CDA0EF-7558-4BDD-9028-A17928635724}" presName="compNode" presStyleCnt="0"/>
      <dgm:spPr/>
    </dgm:pt>
    <dgm:pt modelId="{1541C08B-010D-4A1D-A587-EC82A0BC9039}" type="pres">
      <dgm:prSet presAssocID="{22CDA0EF-7558-4BDD-9028-A17928635724}" presName="iconBgRect" presStyleLbl="bgShp" presStyleIdx="1" presStyleCnt="3"/>
      <dgm:spPr/>
    </dgm:pt>
    <dgm:pt modelId="{1FA675CB-61E6-4182-84D2-A2C1BFB0321B}" type="pres">
      <dgm:prSet presAssocID="{22CDA0EF-7558-4BDD-9028-A179286357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8D17856-2E46-43CE-B71E-1941179BBB0C}" type="pres">
      <dgm:prSet presAssocID="{22CDA0EF-7558-4BDD-9028-A17928635724}" presName="spaceRect" presStyleCnt="0"/>
      <dgm:spPr/>
    </dgm:pt>
    <dgm:pt modelId="{240838F0-0B56-4D3F-96BC-DE9C471BFE56}" type="pres">
      <dgm:prSet presAssocID="{22CDA0EF-7558-4BDD-9028-A17928635724}" presName="textRect" presStyleLbl="revTx" presStyleIdx="1" presStyleCnt="3">
        <dgm:presLayoutVars>
          <dgm:chMax val="1"/>
          <dgm:chPref val="1"/>
        </dgm:presLayoutVars>
      </dgm:prSet>
      <dgm:spPr/>
    </dgm:pt>
    <dgm:pt modelId="{6BC335F2-8A74-47A1-A4E9-2030B386B741}" type="pres">
      <dgm:prSet presAssocID="{7CD629CA-FC65-4716-8642-90089988A688}" presName="sibTrans" presStyleCnt="0"/>
      <dgm:spPr/>
    </dgm:pt>
    <dgm:pt modelId="{565DF0AB-60C6-48F3-AD8C-D82EFEEE00DA}" type="pres">
      <dgm:prSet presAssocID="{C99A2771-6A9F-493D-BC69-B6AE75BD8482}" presName="compNode" presStyleCnt="0"/>
      <dgm:spPr/>
    </dgm:pt>
    <dgm:pt modelId="{812DA494-9CD0-409D-9796-742207DB7CA4}" type="pres">
      <dgm:prSet presAssocID="{C99A2771-6A9F-493D-BC69-B6AE75BD8482}" presName="iconBgRect" presStyleLbl="bgShp" presStyleIdx="2" presStyleCnt="3"/>
      <dgm:spPr/>
    </dgm:pt>
    <dgm:pt modelId="{C43F9839-05EB-470A-949A-CEA091FB12E8}" type="pres">
      <dgm:prSet presAssocID="{C99A2771-6A9F-493D-BC69-B6AE75BD84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68DE39A-8249-4435-9FDA-4EEDC9441BD1}" type="pres">
      <dgm:prSet presAssocID="{C99A2771-6A9F-493D-BC69-B6AE75BD8482}" presName="spaceRect" presStyleCnt="0"/>
      <dgm:spPr/>
    </dgm:pt>
    <dgm:pt modelId="{87555347-C836-4511-AE22-BCD1E6F838D0}" type="pres">
      <dgm:prSet presAssocID="{C99A2771-6A9F-493D-BC69-B6AE75BD848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C421B67-D1FD-4A4F-AB10-ED2EABE1E830}" type="presOf" srcId="{22CDA0EF-7558-4BDD-9028-A17928635724}" destId="{240838F0-0B56-4D3F-96BC-DE9C471BFE56}" srcOrd="0" destOrd="0" presId="urn:microsoft.com/office/officeart/2018/5/layout/IconCircleLabelList"/>
    <dgm:cxn modelId="{F8B8D06E-DFEB-4D55-A0E4-0875C9AD4015}" srcId="{48FE5ECD-1BD8-4AC9-93E4-FC8909CB5BE8}" destId="{C99A2771-6A9F-493D-BC69-B6AE75BD8482}" srcOrd="2" destOrd="0" parTransId="{E75ECC50-8EEE-4BC4-B390-349A9DA1B95C}" sibTransId="{42A00C29-55A3-4A4F-89ED-DE5B075577A5}"/>
    <dgm:cxn modelId="{44C42879-BB53-4325-83C8-F3E371CF13AD}" srcId="{48FE5ECD-1BD8-4AC9-93E4-FC8909CB5BE8}" destId="{22CDA0EF-7558-4BDD-9028-A17928635724}" srcOrd="1" destOrd="0" parTransId="{7D5471D2-CD4F-4B30-B009-8AFAF4C83B55}" sibTransId="{7CD629CA-FC65-4716-8642-90089988A688}"/>
    <dgm:cxn modelId="{4ED68C82-E853-4D00-BE3A-AA4E667D4EB8}" type="presOf" srcId="{48FE5ECD-1BD8-4AC9-93E4-FC8909CB5BE8}" destId="{A2EA0F04-4523-4EDC-B5C0-9FA123B68D77}" srcOrd="0" destOrd="0" presId="urn:microsoft.com/office/officeart/2018/5/layout/IconCircleLabelList"/>
    <dgm:cxn modelId="{8B2E1EAA-FCE4-4C12-9C93-79C334C54E94}" type="presOf" srcId="{0625B98B-1FB8-466D-B5FE-588D16804118}" destId="{5FA652CB-82E0-4490-9459-86618BA9F361}" srcOrd="0" destOrd="0" presId="urn:microsoft.com/office/officeart/2018/5/layout/IconCircleLabelList"/>
    <dgm:cxn modelId="{0E7726E2-68FD-4042-AF5B-B67304210E8D}" type="presOf" srcId="{C99A2771-6A9F-493D-BC69-B6AE75BD8482}" destId="{87555347-C836-4511-AE22-BCD1E6F838D0}" srcOrd="0" destOrd="0" presId="urn:microsoft.com/office/officeart/2018/5/layout/IconCircleLabelList"/>
    <dgm:cxn modelId="{130A1BF2-83A0-4534-ABDE-F41DBF121598}" srcId="{48FE5ECD-1BD8-4AC9-93E4-FC8909CB5BE8}" destId="{0625B98B-1FB8-466D-B5FE-588D16804118}" srcOrd="0" destOrd="0" parTransId="{07E36B40-78D2-41CF-B464-E836CBA69D25}" sibTransId="{8D1223B8-946C-4B08-B063-5166B09AB73D}"/>
    <dgm:cxn modelId="{DFD56C04-5CB3-448F-8439-1E758DB51E67}" type="presParOf" srcId="{A2EA0F04-4523-4EDC-B5C0-9FA123B68D77}" destId="{89427314-6BDC-4F24-8404-46A0121B68C3}" srcOrd="0" destOrd="0" presId="urn:microsoft.com/office/officeart/2018/5/layout/IconCircleLabelList"/>
    <dgm:cxn modelId="{F51B2CAB-02C4-4201-85F9-7C0CDF7DE5AF}" type="presParOf" srcId="{89427314-6BDC-4F24-8404-46A0121B68C3}" destId="{F2ECCA7D-FF5F-48A5-B93F-53EBB2999CF6}" srcOrd="0" destOrd="0" presId="urn:microsoft.com/office/officeart/2018/5/layout/IconCircleLabelList"/>
    <dgm:cxn modelId="{6DB3727C-4664-409E-9F1D-34F08F8532BD}" type="presParOf" srcId="{89427314-6BDC-4F24-8404-46A0121B68C3}" destId="{AD2A4F64-B1E7-4F61-B175-F43EC6480A95}" srcOrd="1" destOrd="0" presId="urn:microsoft.com/office/officeart/2018/5/layout/IconCircleLabelList"/>
    <dgm:cxn modelId="{51BCF309-FD14-4F8F-8221-7781DA7230B7}" type="presParOf" srcId="{89427314-6BDC-4F24-8404-46A0121B68C3}" destId="{84B1B92D-1773-4627-B44D-94D908216532}" srcOrd="2" destOrd="0" presId="urn:microsoft.com/office/officeart/2018/5/layout/IconCircleLabelList"/>
    <dgm:cxn modelId="{21FE00DF-32FC-4788-AB67-682AB311DF30}" type="presParOf" srcId="{89427314-6BDC-4F24-8404-46A0121B68C3}" destId="{5FA652CB-82E0-4490-9459-86618BA9F361}" srcOrd="3" destOrd="0" presId="urn:microsoft.com/office/officeart/2018/5/layout/IconCircleLabelList"/>
    <dgm:cxn modelId="{26491E36-ECFD-4CCE-9B08-231F9E2A54F3}" type="presParOf" srcId="{A2EA0F04-4523-4EDC-B5C0-9FA123B68D77}" destId="{AABAE2F3-5EA7-4B13-9E59-009EADFFF539}" srcOrd="1" destOrd="0" presId="urn:microsoft.com/office/officeart/2018/5/layout/IconCircleLabelList"/>
    <dgm:cxn modelId="{E76B9398-AD00-48A1-AC04-38F54A338E0A}" type="presParOf" srcId="{A2EA0F04-4523-4EDC-B5C0-9FA123B68D77}" destId="{D93C83B2-57A3-4F05-BE87-328D43C83CC7}" srcOrd="2" destOrd="0" presId="urn:microsoft.com/office/officeart/2018/5/layout/IconCircleLabelList"/>
    <dgm:cxn modelId="{FE1B565B-0A65-46B7-A6CA-20DB7228FED2}" type="presParOf" srcId="{D93C83B2-57A3-4F05-BE87-328D43C83CC7}" destId="{1541C08B-010D-4A1D-A587-EC82A0BC9039}" srcOrd="0" destOrd="0" presId="urn:microsoft.com/office/officeart/2018/5/layout/IconCircleLabelList"/>
    <dgm:cxn modelId="{EA7BA01D-E595-47DC-9BDB-48D178EC5A34}" type="presParOf" srcId="{D93C83B2-57A3-4F05-BE87-328D43C83CC7}" destId="{1FA675CB-61E6-4182-84D2-A2C1BFB0321B}" srcOrd="1" destOrd="0" presId="urn:microsoft.com/office/officeart/2018/5/layout/IconCircleLabelList"/>
    <dgm:cxn modelId="{EA5008C7-BC3C-434F-8C00-F0B85CCB8BEC}" type="presParOf" srcId="{D93C83B2-57A3-4F05-BE87-328D43C83CC7}" destId="{98D17856-2E46-43CE-B71E-1941179BBB0C}" srcOrd="2" destOrd="0" presId="urn:microsoft.com/office/officeart/2018/5/layout/IconCircleLabelList"/>
    <dgm:cxn modelId="{FAD63E32-F60A-4473-9D71-A53880EE12A2}" type="presParOf" srcId="{D93C83B2-57A3-4F05-BE87-328D43C83CC7}" destId="{240838F0-0B56-4D3F-96BC-DE9C471BFE56}" srcOrd="3" destOrd="0" presId="urn:microsoft.com/office/officeart/2018/5/layout/IconCircleLabelList"/>
    <dgm:cxn modelId="{DDD1D3D8-3FE1-4474-8393-4B765E4DC5F5}" type="presParOf" srcId="{A2EA0F04-4523-4EDC-B5C0-9FA123B68D77}" destId="{6BC335F2-8A74-47A1-A4E9-2030B386B741}" srcOrd="3" destOrd="0" presId="urn:microsoft.com/office/officeart/2018/5/layout/IconCircleLabelList"/>
    <dgm:cxn modelId="{C1E75C0B-CB29-4882-B9D2-65B7EC502186}" type="presParOf" srcId="{A2EA0F04-4523-4EDC-B5C0-9FA123B68D77}" destId="{565DF0AB-60C6-48F3-AD8C-D82EFEEE00DA}" srcOrd="4" destOrd="0" presId="urn:microsoft.com/office/officeart/2018/5/layout/IconCircleLabelList"/>
    <dgm:cxn modelId="{02DF329C-BCA3-45F0-AC9D-ED7533ACE283}" type="presParOf" srcId="{565DF0AB-60C6-48F3-AD8C-D82EFEEE00DA}" destId="{812DA494-9CD0-409D-9796-742207DB7CA4}" srcOrd="0" destOrd="0" presId="urn:microsoft.com/office/officeart/2018/5/layout/IconCircleLabelList"/>
    <dgm:cxn modelId="{99653F5D-78BA-40DA-96D0-F94E40FDD7AD}" type="presParOf" srcId="{565DF0AB-60C6-48F3-AD8C-D82EFEEE00DA}" destId="{C43F9839-05EB-470A-949A-CEA091FB12E8}" srcOrd="1" destOrd="0" presId="urn:microsoft.com/office/officeart/2018/5/layout/IconCircleLabelList"/>
    <dgm:cxn modelId="{64C9ED1B-77D3-4CFC-A4D6-1E402642A7EC}" type="presParOf" srcId="{565DF0AB-60C6-48F3-AD8C-D82EFEEE00DA}" destId="{468DE39A-8249-4435-9FDA-4EEDC9441BD1}" srcOrd="2" destOrd="0" presId="urn:microsoft.com/office/officeart/2018/5/layout/IconCircleLabelList"/>
    <dgm:cxn modelId="{6B823B44-CCC8-4C7E-8A3C-60A901B7CA39}" type="presParOf" srcId="{565DF0AB-60C6-48F3-AD8C-D82EFEEE00DA}" destId="{87555347-C836-4511-AE22-BCD1E6F838D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7216E8-7325-4088-9DE5-9088A4BF13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D5E683E-01BB-488E-91E9-F99BB683A4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Number of ladders for period of time</a:t>
          </a:r>
        </a:p>
      </dgm:t>
    </dgm:pt>
    <dgm:pt modelId="{DC9A6FA3-114F-4C4F-B580-C1E18E332CFA}" type="parTrans" cxnId="{A73A3A1A-15E2-4CAA-B503-362F920AF53E}">
      <dgm:prSet/>
      <dgm:spPr/>
      <dgm:t>
        <a:bodyPr/>
        <a:lstStyle/>
        <a:p>
          <a:endParaRPr lang="en-US"/>
        </a:p>
      </dgm:t>
    </dgm:pt>
    <dgm:pt modelId="{27AE3B43-32B3-4D87-A65E-0E0539C9057F}" type="sibTrans" cxnId="{A73A3A1A-15E2-4CAA-B503-362F920AF53E}">
      <dgm:prSet/>
      <dgm:spPr/>
      <dgm:t>
        <a:bodyPr/>
        <a:lstStyle/>
        <a:p>
          <a:endParaRPr lang="en-US"/>
        </a:p>
      </dgm:t>
    </dgm:pt>
    <dgm:pt modelId="{410D6F62-DBAD-4D2B-9AD2-5B218FE14D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elapsed since last sensor read</a:t>
          </a:r>
        </a:p>
      </dgm:t>
    </dgm:pt>
    <dgm:pt modelId="{5DF2228B-6D30-4E94-B088-A7744A22B829}" type="parTrans" cxnId="{2AA4097B-D68D-44A8-ABBC-B1B0F9E99B29}">
      <dgm:prSet/>
      <dgm:spPr/>
      <dgm:t>
        <a:bodyPr/>
        <a:lstStyle/>
        <a:p>
          <a:endParaRPr lang="en-US"/>
        </a:p>
      </dgm:t>
    </dgm:pt>
    <dgm:pt modelId="{7F743327-9371-4BE7-8BBC-9F1AB0E3F91D}" type="sibTrans" cxnId="{2AA4097B-D68D-44A8-ABBC-B1B0F9E99B29}">
      <dgm:prSet/>
      <dgm:spPr/>
      <dgm:t>
        <a:bodyPr/>
        <a:lstStyle/>
        <a:p>
          <a:endParaRPr lang="en-US"/>
        </a:p>
      </dgm:t>
    </dgm:pt>
    <dgm:pt modelId="{31FEA381-A386-4D30-8CCE-1C436D080AA3}" type="pres">
      <dgm:prSet presAssocID="{937216E8-7325-4088-9DE5-9088A4BF139C}" presName="root" presStyleCnt="0">
        <dgm:presLayoutVars>
          <dgm:dir/>
          <dgm:resizeHandles val="exact"/>
        </dgm:presLayoutVars>
      </dgm:prSet>
      <dgm:spPr/>
    </dgm:pt>
    <dgm:pt modelId="{BD3C5320-F17A-417A-9DCE-7959DBDA0B11}" type="pres">
      <dgm:prSet presAssocID="{4D5E683E-01BB-488E-91E9-F99BB683A482}" presName="compNode" presStyleCnt="0"/>
      <dgm:spPr/>
    </dgm:pt>
    <dgm:pt modelId="{25FF1F63-D9A4-4C39-A927-69271E8D8F31}" type="pres">
      <dgm:prSet presAssocID="{4D5E683E-01BB-488E-91E9-F99BB683A482}" presName="bgRect" presStyleLbl="bgShp" presStyleIdx="0" presStyleCnt="2"/>
      <dgm:spPr/>
    </dgm:pt>
    <dgm:pt modelId="{FFF99EC7-1F23-449B-B961-F31807DB3947}" type="pres">
      <dgm:prSet presAssocID="{4D5E683E-01BB-488E-91E9-F99BB683A48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3000" r="-23000"/>
          </a:stretch>
        </a:blipFill>
        <a:ln>
          <a:noFill/>
        </a:ln>
      </dgm:spPr>
    </dgm:pt>
    <dgm:pt modelId="{5C27552F-97FF-4244-A1FA-679172EB2EA4}" type="pres">
      <dgm:prSet presAssocID="{4D5E683E-01BB-488E-91E9-F99BB683A482}" presName="spaceRect" presStyleCnt="0"/>
      <dgm:spPr/>
    </dgm:pt>
    <dgm:pt modelId="{8F8BD29F-9DCB-4D7D-85C0-6F0A9ED730A6}" type="pres">
      <dgm:prSet presAssocID="{4D5E683E-01BB-488E-91E9-F99BB683A482}" presName="parTx" presStyleLbl="revTx" presStyleIdx="0" presStyleCnt="2">
        <dgm:presLayoutVars>
          <dgm:chMax val="0"/>
          <dgm:chPref val="0"/>
        </dgm:presLayoutVars>
      </dgm:prSet>
      <dgm:spPr/>
    </dgm:pt>
    <dgm:pt modelId="{0A5BD998-AA54-4CA9-9D37-BA93DEFCC9DF}" type="pres">
      <dgm:prSet presAssocID="{27AE3B43-32B3-4D87-A65E-0E0539C9057F}" presName="sibTrans" presStyleCnt="0"/>
      <dgm:spPr/>
    </dgm:pt>
    <dgm:pt modelId="{0AA08C93-A069-4B7B-927E-453379984E52}" type="pres">
      <dgm:prSet presAssocID="{410D6F62-DBAD-4D2B-9AD2-5B218FE14D16}" presName="compNode" presStyleCnt="0"/>
      <dgm:spPr/>
    </dgm:pt>
    <dgm:pt modelId="{DC5F9F9D-0978-4E52-A0D7-F6F46CE9FF15}" type="pres">
      <dgm:prSet presAssocID="{410D6F62-DBAD-4D2B-9AD2-5B218FE14D16}" presName="bgRect" presStyleLbl="bgShp" presStyleIdx="1" presStyleCnt="2"/>
      <dgm:spPr/>
    </dgm:pt>
    <dgm:pt modelId="{D0E46ED1-DF09-4735-BF5C-00768DB95ACA}" type="pres">
      <dgm:prSet presAssocID="{410D6F62-DBAD-4D2B-9AD2-5B218FE14D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CD2D40EF-738D-460A-A51A-33DBDB382ABC}" type="pres">
      <dgm:prSet presAssocID="{410D6F62-DBAD-4D2B-9AD2-5B218FE14D16}" presName="spaceRect" presStyleCnt="0"/>
      <dgm:spPr/>
    </dgm:pt>
    <dgm:pt modelId="{05FBEA76-668D-47E2-9884-97EBFFB81168}" type="pres">
      <dgm:prSet presAssocID="{410D6F62-DBAD-4D2B-9AD2-5B218FE14D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54FE310-8E8B-4F92-9A8E-2E0A26751771}" type="presOf" srcId="{937216E8-7325-4088-9DE5-9088A4BF139C}" destId="{31FEA381-A386-4D30-8CCE-1C436D080AA3}" srcOrd="0" destOrd="0" presId="urn:microsoft.com/office/officeart/2018/2/layout/IconVerticalSolidList"/>
    <dgm:cxn modelId="{A73A3A1A-15E2-4CAA-B503-362F920AF53E}" srcId="{937216E8-7325-4088-9DE5-9088A4BF139C}" destId="{4D5E683E-01BB-488E-91E9-F99BB683A482}" srcOrd="0" destOrd="0" parTransId="{DC9A6FA3-114F-4C4F-B580-C1E18E332CFA}" sibTransId="{27AE3B43-32B3-4D87-A65E-0E0539C9057F}"/>
    <dgm:cxn modelId="{2AA4097B-D68D-44A8-ABBC-B1B0F9E99B29}" srcId="{937216E8-7325-4088-9DE5-9088A4BF139C}" destId="{410D6F62-DBAD-4D2B-9AD2-5B218FE14D16}" srcOrd="1" destOrd="0" parTransId="{5DF2228B-6D30-4E94-B088-A7744A22B829}" sibTransId="{7F743327-9371-4BE7-8BBC-9F1AB0E3F91D}"/>
    <dgm:cxn modelId="{3EA0B49F-7FCA-4CFB-89D5-00B5D7718741}" type="presOf" srcId="{4D5E683E-01BB-488E-91E9-F99BB683A482}" destId="{8F8BD29F-9DCB-4D7D-85C0-6F0A9ED730A6}" srcOrd="0" destOrd="0" presId="urn:microsoft.com/office/officeart/2018/2/layout/IconVerticalSolidList"/>
    <dgm:cxn modelId="{6F3C8CBC-1E01-4472-AE0B-BE52D170B9F3}" type="presOf" srcId="{410D6F62-DBAD-4D2B-9AD2-5B218FE14D16}" destId="{05FBEA76-668D-47E2-9884-97EBFFB81168}" srcOrd="0" destOrd="0" presId="urn:microsoft.com/office/officeart/2018/2/layout/IconVerticalSolidList"/>
    <dgm:cxn modelId="{DF261CEA-7E21-4804-84C3-289000FB80FB}" type="presParOf" srcId="{31FEA381-A386-4D30-8CCE-1C436D080AA3}" destId="{BD3C5320-F17A-417A-9DCE-7959DBDA0B11}" srcOrd="0" destOrd="0" presId="urn:microsoft.com/office/officeart/2018/2/layout/IconVerticalSolidList"/>
    <dgm:cxn modelId="{701FE269-5334-492E-9CBE-3326C8487B00}" type="presParOf" srcId="{BD3C5320-F17A-417A-9DCE-7959DBDA0B11}" destId="{25FF1F63-D9A4-4C39-A927-69271E8D8F31}" srcOrd="0" destOrd="0" presId="urn:microsoft.com/office/officeart/2018/2/layout/IconVerticalSolidList"/>
    <dgm:cxn modelId="{BEAD14B4-5065-4C08-9CB6-3B5D11B470AA}" type="presParOf" srcId="{BD3C5320-F17A-417A-9DCE-7959DBDA0B11}" destId="{FFF99EC7-1F23-449B-B961-F31807DB3947}" srcOrd="1" destOrd="0" presId="urn:microsoft.com/office/officeart/2018/2/layout/IconVerticalSolidList"/>
    <dgm:cxn modelId="{E1B716AC-F3F8-41A2-B185-06753FF85EA8}" type="presParOf" srcId="{BD3C5320-F17A-417A-9DCE-7959DBDA0B11}" destId="{5C27552F-97FF-4244-A1FA-679172EB2EA4}" srcOrd="2" destOrd="0" presId="urn:microsoft.com/office/officeart/2018/2/layout/IconVerticalSolidList"/>
    <dgm:cxn modelId="{26B8BFEF-271A-4DAC-A838-3BF810028E8A}" type="presParOf" srcId="{BD3C5320-F17A-417A-9DCE-7959DBDA0B11}" destId="{8F8BD29F-9DCB-4D7D-85C0-6F0A9ED730A6}" srcOrd="3" destOrd="0" presId="urn:microsoft.com/office/officeart/2018/2/layout/IconVerticalSolidList"/>
    <dgm:cxn modelId="{1F70C914-C81A-4305-BD1E-1985BA588176}" type="presParOf" srcId="{31FEA381-A386-4D30-8CCE-1C436D080AA3}" destId="{0A5BD998-AA54-4CA9-9D37-BA93DEFCC9DF}" srcOrd="1" destOrd="0" presId="urn:microsoft.com/office/officeart/2018/2/layout/IconVerticalSolidList"/>
    <dgm:cxn modelId="{4A884BB6-3A9F-40A2-9FB5-4FE984D11963}" type="presParOf" srcId="{31FEA381-A386-4D30-8CCE-1C436D080AA3}" destId="{0AA08C93-A069-4B7B-927E-453379984E52}" srcOrd="2" destOrd="0" presId="urn:microsoft.com/office/officeart/2018/2/layout/IconVerticalSolidList"/>
    <dgm:cxn modelId="{21FBD201-2A37-453F-AE6A-23DF66BB768F}" type="presParOf" srcId="{0AA08C93-A069-4B7B-927E-453379984E52}" destId="{DC5F9F9D-0978-4E52-A0D7-F6F46CE9FF15}" srcOrd="0" destOrd="0" presId="urn:microsoft.com/office/officeart/2018/2/layout/IconVerticalSolidList"/>
    <dgm:cxn modelId="{6C094D53-11EA-4F72-81D0-6D5F4198F2DF}" type="presParOf" srcId="{0AA08C93-A069-4B7B-927E-453379984E52}" destId="{D0E46ED1-DF09-4735-BF5C-00768DB95ACA}" srcOrd="1" destOrd="0" presId="urn:microsoft.com/office/officeart/2018/2/layout/IconVerticalSolidList"/>
    <dgm:cxn modelId="{683C9A2C-52CB-48D5-954C-8A2290BCEADD}" type="presParOf" srcId="{0AA08C93-A069-4B7B-927E-453379984E52}" destId="{CD2D40EF-738D-460A-A51A-33DBDB382ABC}" srcOrd="2" destOrd="0" presId="urn:microsoft.com/office/officeart/2018/2/layout/IconVerticalSolidList"/>
    <dgm:cxn modelId="{E5F00B4D-D0E5-4CF8-9E57-B2E689FD9E03}" type="presParOf" srcId="{0AA08C93-A069-4B7B-927E-453379984E52}" destId="{05FBEA76-668D-47E2-9884-97EBFFB811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FFAC45-F441-4404-B928-3812F5C1CBC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6881B39-A0EC-4DF1-BA00-E6B741817414}">
      <dgm:prSet/>
      <dgm:spPr/>
      <dgm:t>
        <a:bodyPr/>
        <a:lstStyle/>
        <a:p>
          <a:pPr>
            <a:defRPr cap="all"/>
          </a:pPr>
          <a:r>
            <a:rPr lang="en-US"/>
            <a:t>System overview</a:t>
          </a:r>
        </a:p>
      </dgm:t>
    </dgm:pt>
    <dgm:pt modelId="{691203BE-DFB8-4317-8B49-F9F7AB235842}" type="parTrans" cxnId="{119FB8AC-E2B5-4C33-8272-B4FCFBBB59E6}">
      <dgm:prSet/>
      <dgm:spPr/>
      <dgm:t>
        <a:bodyPr/>
        <a:lstStyle/>
        <a:p>
          <a:endParaRPr lang="en-US"/>
        </a:p>
      </dgm:t>
    </dgm:pt>
    <dgm:pt modelId="{903872C4-39E9-4D13-965C-14561F827EF7}" type="sibTrans" cxnId="{119FB8AC-E2B5-4C33-8272-B4FCFBBB59E6}">
      <dgm:prSet/>
      <dgm:spPr/>
      <dgm:t>
        <a:bodyPr/>
        <a:lstStyle/>
        <a:p>
          <a:endParaRPr lang="en-US"/>
        </a:p>
      </dgm:t>
    </dgm:pt>
    <dgm:pt modelId="{EF637CA9-BF3A-480E-86E4-368B70C39DC5}">
      <dgm:prSet/>
      <dgm:spPr/>
      <dgm:t>
        <a:bodyPr/>
        <a:lstStyle/>
        <a:p>
          <a:pPr>
            <a:defRPr cap="all"/>
          </a:pPr>
          <a:r>
            <a:rPr lang="en-US"/>
            <a:t>Advantages</a:t>
          </a:r>
        </a:p>
      </dgm:t>
    </dgm:pt>
    <dgm:pt modelId="{624E7801-DBBD-4E5A-9C31-1F3FB0179A74}" type="parTrans" cxnId="{DB21F975-54FC-4728-B35E-34420B2D3386}">
      <dgm:prSet/>
      <dgm:spPr/>
      <dgm:t>
        <a:bodyPr/>
        <a:lstStyle/>
        <a:p>
          <a:endParaRPr lang="en-US"/>
        </a:p>
      </dgm:t>
    </dgm:pt>
    <dgm:pt modelId="{1F39316F-E0FE-4061-8BBD-F683536E8EBF}" type="sibTrans" cxnId="{DB21F975-54FC-4728-B35E-34420B2D3386}">
      <dgm:prSet/>
      <dgm:spPr/>
      <dgm:t>
        <a:bodyPr/>
        <a:lstStyle/>
        <a:p>
          <a:endParaRPr lang="en-US"/>
        </a:p>
      </dgm:t>
    </dgm:pt>
    <dgm:pt modelId="{7CE4911B-69A7-46B9-8CDC-ABBE854B18D7}">
      <dgm:prSet/>
      <dgm:spPr/>
      <dgm:t>
        <a:bodyPr/>
        <a:lstStyle/>
        <a:p>
          <a:pPr>
            <a:defRPr cap="all"/>
          </a:pPr>
          <a:r>
            <a:rPr lang="en-US"/>
            <a:t>Disadvantages</a:t>
          </a:r>
        </a:p>
      </dgm:t>
    </dgm:pt>
    <dgm:pt modelId="{03B337CC-CFCE-44AC-88B5-077D1AE17B7A}" type="parTrans" cxnId="{D5D8B3D0-A112-41FB-A3FE-A27391BA2140}">
      <dgm:prSet/>
      <dgm:spPr/>
      <dgm:t>
        <a:bodyPr/>
        <a:lstStyle/>
        <a:p>
          <a:endParaRPr lang="en-US"/>
        </a:p>
      </dgm:t>
    </dgm:pt>
    <dgm:pt modelId="{659528F5-4CAF-4CA0-B11E-8E3F0589C391}" type="sibTrans" cxnId="{D5D8B3D0-A112-41FB-A3FE-A27391BA2140}">
      <dgm:prSet/>
      <dgm:spPr/>
      <dgm:t>
        <a:bodyPr/>
        <a:lstStyle/>
        <a:p>
          <a:endParaRPr lang="en-US"/>
        </a:p>
      </dgm:t>
    </dgm:pt>
    <dgm:pt modelId="{00071A55-934C-42A8-A5E2-5FA22E896935}">
      <dgm:prSet/>
      <dgm:spPr/>
      <dgm:t>
        <a:bodyPr/>
        <a:lstStyle/>
        <a:p>
          <a:pPr>
            <a:defRPr cap="all"/>
          </a:pPr>
          <a:r>
            <a:rPr lang="en-US"/>
            <a:t>Why it wasn't good enough</a:t>
          </a:r>
        </a:p>
      </dgm:t>
    </dgm:pt>
    <dgm:pt modelId="{EEA67989-3D1C-48F0-8CAB-0F1C36FE7CAE}" type="parTrans" cxnId="{7A795696-DF00-4AFB-8499-3485794C8F8C}">
      <dgm:prSet/>
      <dgm:spPr/>
      <dgm:t>
        <a:bodyPr/>
        <a:lstStyle/>
        <a:p>
          <a:endParaRPr lang="en-US"/>
        </a:p>
      </dgm:t>
    </dgm:pt>
    <dgm:pt modelId="{A6D89210-FB3B-4613-930A-EE734EA5865C}" type="sibTrans" cxnId="{7A795696-DF00-4AFB-8499-3485794C8F8C}">
      <dgm:prSet/>
      <dgm:spPr/>
      <dgm:t>
        <a:bodyPr/>
        <a:lstStyle/>
        <a:p>
          <a:endParaRPr lang="en-US"/>
        </a:p>
      </dgm:t>
    </dgm:pt>
    <dgm:pt modelId="{8344E0A6-E2D1-4965-B37A-1FFE73DF6AD4}" type="pres">
      <dgm:prSet presAssocID="{DFFFAC45-F441-4404-B928-3812F5C1CBCD}" presName="root" presStyleCnt="0">
        <dgm:presLayoutVars>
          <dgm:dir/>
          <dgm:resizeHandles val="exact"/>
        </dgm:presLayoutVars>
      </dgm:prSet>
      <dgm:spPr/>
    </dgm:pt>
    <dgm:pt modelId="{EEBE912A-4B5A-4707-8416-E21E24F80BA1}" type="pres">
      <dgm:prSet presAssocID="{A6881B39-A0EC-4DF1-BA00-E6B741817414}" presName="compNode" presStyleCnt="0"/>
      <dgm:spPr/>
    </dgm:pt>
    <dgm:pt modelId="{4DDBBC5B-3D24-49E2-A3CF-0A30316E2456}" type="pres">
      <dgm:prSet presAssocID="{A6881B39-A0EC-4DF1-BA00-E6B74181741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985D863-F459-4776-83A0-AA08D243AB03}" type="pres">
      <dgm:prSet presAssocID="{A6881B39-A0EC-4DF1-BA00-E6B7418174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60D21D9-047C-45F2-AC32-756313BD72F4}" type="pres">
      <dgm:prSet presAssocID="{A6881B39-A0EC-4DF1-BA00-E6B741817414}" presName="spaceRect" presStyleCnt="0"/>
      <dgm:spPr/>
    </dgm:pt>
    <dgm:pt modelId="{E6250509-D9A0-48E5-95BE-3D5C461DE433}" type="pres">
      <dgm:prSet presAssocID="{A6881B39-A0EC-4DF1-BA00-E6B741817414}" presName="textRect" presStyleLbl="revTx" presStyleIdx="0" presStyleCnt="4">
        <dgm:presLayoutVars>
          <dgm:chMax val="1"/>
          <dgm:chPref val="1"/>
        </dgm:presLayoutVars>
      </dgm:prSet>
      <dgm:spPr/>
    </dgm:pt>
    <dgm:pt modelId="{8B15FAE7-99E9-4E1E-9D84-E398BE31F7D4}" type="pres">
      <dgm:prSet presAssocID="{903872C4-39E9-4D13-965C-14561F827EF7}" presName="sibTrans" presStyleCnt="0"/>
      <dgm:spPr/>
    </dgm:pt>
    <dgm:pt modelId="{6CF7B7B2-97F7-4761-9776-DDADEF708843}" type="pres">
      <dgm:prSet presAssocID="{EF637CA9-BF3A-480E-86E4-368B70C39DC5}" presName="compNode" presStyleCnt="0"/>
      <dgm:spPr/>
    </dgm:pt>
    <dgm:pt modelId="{F3773711-1F0F-43EE-BCD4-FD7EDF1F6C8D}" type="pres">
      <dgm:prSet presAssocID="{EF637CA9-BF3A-480E-86E4-368B70C39DC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3B36A0C-A9A1-4841-88AC-C772B59839D2}" type="pres">
      <dgm:prSet presAssocID="{EF637CA9-BF3A-480E-86E4-368B70C39D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7D65FDC-C51C-45DF-BF65-0553119ACDDD}" type="pres">
      <dgm:prSet presAssocID="{EF637CA9-BF3A-480E-86E4-368B70C39DC5}" presName="spaceRect" presStyleCnt="0"/>
      <dgm:spPr/>
    </dgm:pt>
    <dgm:pt modelId="{99D6D58A-61CF-4705-8AC0-3183F0C3BA3D}" type="pres">
      <dgm:prSet presAssocID="{EF637CA9-BF3A-480E-86E4-368B70C39DC5}" presName="textRect" presStyleLbl="revTx" presStyleIdx="1" presStyleCnt="4">
        <dgm:presLayoutVars>
          <dgm:chMax val="1"/>
          <dgm:chPref val="1"/>
        </dgm:presLayoutVars>
      </dgm:prSet>
      <dgm:spPr/>
    </dgm:pt>
    <dgm:pt modelId="{C40EE570-3216-4169-9498-4CB85C74B189}" type="pres">
      <dgm:prSet presAssocID="{1F39316F-E0FE-4061-8BBD-F683536E8EBF}" presName="sibTrans" presStyleCnt="0"/>
      <dgm:spPr/>
    </dgm:pt>
    <dgm:pt modelId="{A7F2C5B1-9B46-47D6-BBBC-48C0C8AEECED}" type="pres">
      <dgm:prSet presAssocID="{7CE4911B-69A7-46B9-8CDC-ABBE854B18D7}" presName="compNode" presStyleCnt="0"/>
      <dgm:spPr/>
    </dgm:pt>
    <dgm:pt modelId="{703D51BD-B6AA-4C1D-9043-4CB2C617A630}" type="pres">
      <dgm:prSet presAssocID="{7CE4911B-69A7-46B9-8CDC-ABBE854B18D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8F177AC-F700-4CE2-8FAC-E35E155953C9}" type="pres">
      <dgm:prSet presAssocID="{7CE4911B-69A7-46B9-8CDC-ABBE854B18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0C7A7ED7-954F-4972-98F2-C4E6C8D45CED}" type="pres">
      <dgm:prSet presAssocID="{7CE4911B-69A7-46B9-8CDC-ABBE854B18D7}" presName="spaceRect" presStyleCnt="0"/>
      <dgm:spPr/>
    </dgm:pt>
    <dgm:pt modelId="{7A9A0778-4C31-4EEC-989D-64265C76DACD}" type="pres">
      <dgm:prSet presAssocID="{7CE4911B-69A7-46B9-8CDC-ABBE854B18D7}" presName="textRect" presStyleLbl="revTx" presStyleIdx="2" presStyleCnt="4">
        <dgm:presLayoutVars>
          <dgm:chMax val="1"/>
          <dgm:chPref val="1"/>
        </dgm:presLayoutVars>
      </dgm:prSet>
      <dgm:spPr/>
    </dgm:pt>
    <dgm:pt modelId="{0C6E876C-7EA8-4108-AD6A-24B777F43181}" type="pres">
      <dgm:prSet presAssocID="{659528F5-4CAF-4CA0-B11E-8E3F0589C391}" presName="sibTrans" presStyleCnt="0"/>
      <dgm:spPr/>
    </dgm:pt>
    <dgm:pt modelId="{5C02D7C2-62EA-42C6-85B4-2D8DEF0C7621}" type="pres">
      <dgm:prSet presAssocID="{00071A55-934C-42A8-A5E2-5FA22E896935}" presName="compNode" presStyleCnt="0"/>
      <dgm:spPr/>
    </dgm:pt>
    <dgm:pt modelId="{6AD0CE2A-F890-4617-9C21-2E2491E33E11}" type="pres">
      <dgm:prSet presAssocID="{00071A55-934C-42A8-A5E2-5FA22E89693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C947B28-1417-41D5-B804-61C5A599B4C6}" type="pres">
      <dgm:prSet presAssocID="{00071A55-934C-42A8-A5E2-5FA22E89693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Solid Fill"/>
        </a:ext>
      </dgm:extLst>
    </dgm:pt>
    <dgm:pt modelId="{0C6F4EEB-3412-41A4-813E-B32D381E3245}" type="pres">
      <dgm:prSet presAssocID="{00071A55-934C-42A8-A5E2-5FA22E896935}" presName="spaceRect" presStyleCnt="0"/>
      <dgm:spPr/>
    </dgm:pt>
    <dgm:pt modelId="{D7B837BE-0157-4E04-A729-8CD681358D8D}" type="pres">
      <dgm:prSet presAssocID="{00071A55-934C-42A8-A5E2-5FA22E89693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4362029-6868-454F-B338-A8E56182EE47}" type="presOf" srcId="{EF637CA9-BF3A-480E-86E4-368B70C39DC5}" destId="{99D6D58A-61CF-4705-8AC0-3183F0C3BA3D}" srcOrd="0" destOrd="0" presId="urn:microsoft.com/office/officeart/2018/5/layout/IconLeafLabelList"/>
    <dgm:cxn modelId="{A21F866D-6AE5-46FB-A8CA-2A65BAECC5C0}" type="presOf" srcId="{00071A55-934C-42A8-A5E2-5FA22E896935}" destId="{D7B837BE-0157-4E04-A729-8CD681358D8D}" srcOrd="0" destOrd="0" presId="urn:microsoft.com/office/officeart/2018/5/layout/IconLeafLabelList"/>
    <dgm:cxn modelId="{DB21F975-54FC-4728-B35E-34420B2D3386}" srcId="{DFFFAC45-F441-4404-B928-3812F5C1CBCD}" destId="{EF637CA9-BF3A-480E-86E4-368B70C39DC5}" srcOrd="1" destOrd="0" parTransId="{624E7801-DBBD-4E5A-9C31-1F3FB0179A74}" sibTransId="{1F39316F-E0FE-4061-8BBD-F683536E8EBF}"/>
    <dgm:cxn modelId="{639C858B-352B-401E-8FB6-B586662C7826}" type="presOf" srcId="{A6881B39-A0EC-4DF1-BA00-E6B741817414}" destId="{E6250509-D9A0-48E5-95BE-3D5C461DE433}" srcOrd="0" destOrd="0" presId="urn:microsoft.com/office/officeart/2018/5/layout/IconLeafLabelList"/>
    <dgm:cxn modelId="{7A795696-DF00-4AFB-8499-3485794C8F8C}" srcId="{DFFFAC45-F441-4404-B928-3812F5C1CBCD}" destId="{00071A55-934C-42A8-A5E2-5FA22E896935}" srcOrd="3" destOrd="0" parTransId="{EEA67989-3D1C-48F0-8CAB-0F1C36FE7CAE}" sibTransId="{A6D89210-FB3B-4613-930A-EE734EA5865C}"/>
    <dgm:cxn modelId="{119FB8AC-E2B5-4C33-8272-B4FCFBBB59E6}" srcId="{DFFFAC45-F441-4404-B928-3812F5C1CBCD}" destId="{A6881B39-A0EC-4DF1-BA00-E6B741817414}" srcOrd="0" destOrd="0" parTransId="{691203BE-DFB8-4317-8B49-F9F7AB235842}" sibTransId="{903872C4-39E9-4D13-965C-14561F827EF7}"/>
    <dgm:cxn modelId="{CB2108B6-7764-4E87-886D-1C2FF17AAFEC}" type="presOf" srcId="{7CE4911B-69A7-46B9-8CDC-ABBE854B18D7}" destId="{7A9A0778-4C31-4EEC-989D-64265C76DACD}" srcOrd="0" destOrd="0" presId="urn:microsoft.com/office/officeart/2018/5/layout/IconLeafLabelList"/>
    <dgm:cxn modelId="{D5D8B3D0-A112-41FB-A3FE-A27391BA2140}" srcId="{DFFFAC45-F441-4404-B928-3812F5C1CBCD}" destId="{7CE4911B-69A7-46B9-8CDC-ABBE854B18D7}" srcOrd="2" destOrd="0" parTransId="{03B337CC-CFCE-44AC-88B5-077D1AE17B7A}" sibTransId="{659528F5-4CAF-4CA0-B11E-8E3F0589C391}"/>
    <dgm:cxn modelId="{0681E7D5-BEFC-4F72-A45A-787B16E6276E}" type="presOf" srcId="{DFFFAC45-F441-4404-B928-3812F5C1CBCD}" destId="{8344E0A6-E2D1-4965-B37A-1FFE73DF6AD4}" srcOrd="0" destOrd="0" presId="urn:microsoft.com/office/officeart/2018/5/layout/IconLeafLabelList"/>
    <dgm:cxn modelId="{4C2B50BF-0F38-4A28-90B6-A21160606433}" type="presParOf" srcId="{8344E0A6-E2D1-4965-B37A-1FFE73DF6AD4}" destId="{EEBE912A-4B5A-4707-8416-E21E24F80BA1}" srcOrd="0" destOrd="0" presId="urn:microsoft.com/office/officeart/2018/5/layout/IconLeafLabelList"/>
    <dgm:cxn modelId="{D61FBA71-263B-4E70-ADD1-CB1423EA2906}" type="presParOf" srcId="{EEBE912A-4B5A-4707-8416-E21E24F80BA1}" destId="{4DDBBC5B-3D24-49E2-A3CF-0A30316E2456}" srcOrd="0" destOrd="0" presId="urn:microsoft.com/office/officeart/2018/5/layout/IconLeafLabelList"/>
    <dgm:cxn modelId="{BBB9639D-631E-437D-9C14-277F49DD1B48}" type="presParOf" srcId="{EEBE912A-4B5A-4707-8416-E21E24F80BA1}" destId="{E985D863-F459-4776-83A0-AA08D243AB03}" srcOrd="1" destOrd="0" presId="urn:microsoft.com/office/officeart/2018/5/layout/IconLeafLabelList"/>
    <dgm:cxn modelId="{3BB9061A-3C8F-4A11-B2EE-8E8BF6868297}" type="presParOf" srcId="{EEBE912A-4B5A-4707-8416-E21E24F80BA1}" destId="{E60D21D9-047C-45F2-AC32-756313BD72F4}" srcOrd="2" destOrd="0" presId="urn:microsoft.com/office/officeart/2018/5/layout/IconLeafLabelList"/>
    <dgm:cxn modelId="{EE043B8D-2C19-4FBB-8509-B20190645022}" type="presParOf" srcId="{EEBE912A-4B5A-4707-8416-E21E24F80BA1}" destId="{E6250509-D9A0-48E5-95BE-3D5C461DE433}" srcOrd="3" destOrd="0" presId="urn:microsoft.com/office/officeart/2018/5/layout/IconLeafLabelList"/>
    <dgm:cxn modelId="{4B9F1029-D3F0-485F-91E7-CB289CF64B08}" type="presParOf" srcId="{8344E0A6-E2D1-4965-B37A-1FFE73DF6AD4}" destId="{8B15FAE7-99E9-4E1E-9D84-E398BE31F7D4}" srcOrd="1" destOrd="0" presId="urn:microsoft.com/office/officeart/2018/5/layout/IconLeafLabelList"/>
    <dgm:cxn modelId="{6C566540-CD07-409A-BF08-EBD7216E47DB}" type="presParOf" srcId="{8344E0A6-E2D1-4965-B37A-1FFE73DF6AD4}" destId="{6CF7B7B2-97F7-4761-9776-DDADEF708843}" srcOrd="2" destOrd="0" presId="urn:microsoft.com/office/officeart/2018/5/layout/IconLeafLabelList"/>
    <dgm:cxn modelId="{0C0F450B-6FE2-4C1E-997E-433FE693E8A9}" type="presParOf" srcId="{6CF7B7B2-97F7-4761-9776-DDADEF708843}" destId="{F3773711-1F0F-43EE-BCD4-FD7EDF1F6C8D}" srcOrd="0" destOrd="0" presId="urn:microsoft.com/office/officeart/2018/5/layout/IconLeafLabelList"/>
    <dgm:cxn modelId="{E8D667A7-C32C-46BE-9690-20B1B7EC6BF9}" type="presParOf" srcId="{6CF7B7B2-97F7-4761-9776-DDADEF708843}" destId="{33B36A0C-A9A1-4841-88AC-C772B59839D2}" srcOrd="1" destOrd="0" presId="urn:microsoft.com/office/officeart/2018/5/layout/IconLeafLabelList"/>
    <dgm:cxn modelId="{361C5D75-2A2C-471F-9761-4332916A45A5}" type="presParOf" srcId="{6CF7B7B2-97F7-4761-9776-DDADEF708843}" destId="{A7D65FDC-C51C-45DF-BF65-0553119ACDDD}" srcOrd="2" destOrd="0" presId="urn:microsoft.com/office/officeart/2018/5/layout/IconLeafLabelList"/>
    <dgm:cxn modelId="{3EF1DE31-4DFA-4890-A655-561DEB24A6ED}" type="presParOf" srcId="{6CF7B7B2-97F7-4761-9776-DDADEF708843}" destId="{99D6D58A-61CF-4705-8AC0-3183F0C3BA3D}" srcOrd="3" destOrd="0" presId="urn:microsoft.com/office/officeart/2018/5/layout/IconLeafLabelList"/>
    <dgm:cxn modelId="{379BB887-1887-47C6-A088-C7F6C80AC41D}" type="presParOf" srcId="{8344E0A6-E2D1-4965-B37A-1FFE73DF6AD4}" destId="{C40EE570-3216-4169-9498-4CB85C74B189}" srcOrd="3" destOrd="0" presId="urn:microsoft.com/office/officeart/2018/5/layout/IconLeafLabelList"/>
    <dgm:cxn modelId="{66FFDE90-584F-4F80-96E5-1944CEF59124}" type="presParOf" srcId="{8344E0A6-E2D1-4965-B37A-1FFE73DF6AD4}" destId="{A7F2C5B1-9B46-47D6-BBBC-48C0C8AEECED}" srcOrd="4" destOrd="0" presId="urn:microsoft.com/office/officeart/2018/5/layout/IconLeafLabelList"/>
    <dgm:cxn modelId="{62BA89FF-D6CC-4BC9-B6E8-CB60AA418075}" type="presParOf" srcId="{A7F2C5B1-9B46-47D6-BBBC-48C0C8AEECED}" destId="{703D51BD-B6AA-4C1D-9043-4CB2C617A630}" srcOrd="0" destOrd="0" presId="urn:microsoft.com/office/officeart/2018/5/layout/IconLeafLabelList"/>
    <dgm:cxn modelId="{BEE2A366-E7FD-4FA2-8A80-E62E0BF6317F}" type="presParOf" srcId="{A7F2C5B1-9B46-47D6-BBBC-48C0C8AEECED}" destId="{48F177AC-F700-4CE2-8FAC-E35E155953C9}" srcOrd="1" destOrd="0" presId="urn:microsoft.com/office/officeart/2018/5/layout/IconLeafLabelList"/>
    <dgm:cxn modelId="{026C0BB3-6C42-4B8B-9654-02BE3EC70724}" type="presParOf" srcId="{A7F2C5B1-9B46-47D6-BBBC-48C0C8AEECED}" destId="{0C7A7ED7-954F-4972-98F2-C4E6C8D45CED}" srcOrd="2" destOrd="0" presId="urn:microsoft.com/office/officeart/2018/5/layout/IconLeafLabelList"/>
    <dgm:cxn modelId="{E5457192-C0E2-4264-BC53-D5738C0F40D5}" type="presParOf" srcId="{A7F2C5B1-9B46-47D6-BBBC-48C0C8AEECED}" destId="{7A9A0778-4C31-4EEC-989D-64265C76DACD}" srcOrd="3" destOrd="0" presId="urn:microsoft.com/office/officeart/2018/5/layout/IconLeafLabelList"/>
    <dgm:cxn modelId="{D4F2F7AA-8F0B-438B-9462-349BC9563D16}" type="presParOf" srcId="{8344E0A6-E2D1-4965-B37A-1FFE73DF6AD4}" destId="{0C6E876C-7EA8-4108-AD6A-24B777F43181}" srcOrd="5" destOrd="0" presId="urn:microsoft.com/office/officeart/2018/5/layout/IconLeafLabelList"/>
    <dgm:cxn modelId="{6920F5FE-DF03-4175-8EBE-4AD7DBBB0985}" type="presParOf" srcId="{8344E0A6-E2D1-4965-B37A-1FFE73DF6AD4}" destId="{5C02D7C2-62EA-42C6-85B4-2D8DEF0C7621}" srcOrd="6" destOrd="0" presId="urn:microsoft.com/office/officeart/2018/5/layout/IconLeafLabelList"/>
    <dgm:cxn modelId="{83474445-D377-405C-A364-E7805DB8EA45}" type="presParOf" srcId="{5C02D7C2-62EA-42C6-85B4-2D8DEF0C7621}" destId="{6AD0CE2A-F890-4617-9C21-2E2491E33E11}" srcOrd="0" destOrd="0" presId="urn:microsoft.com/office/officeart/2018/5/layout/IconLeafLabelList"/>
    <dgm:cxn modelId="{DC4A9813-601E-4636-BD9C-57C444787B07}" type="presParOf" srcId="{5C02D7C2-62EA-42C6-85B4-2D8DEF0C7621}" destId="{9C947B28-1417-41D5-B804-61C5A599B4C6}" srcOrd="1" destOrd="0" presId="urn:microsoft.com/office/officeart/2018/5/layout/IconLeafLabelList"/>
    <dgm:cxn modelId="{2426B230-F005-4FB3-BAAD-D2A073F9635F}" type="presParOf" srcId="{5C02D7C2-62EA-42C6-85B4-2D8DEF0C7621}" destId="{0C6F4EEB-3412-41A4-813E-B32D381E3245}" srcOrd="2" destOrd="0" presId="urn:microsoft.com/office/officeart/2018/5/layout/IconLeafLabelList"/>
    <dgm:cxn modelId="{47B76FBE-1B63-460D-A271-8039DBBC059A}" type="presParOf" srcId="{5C02D7C2-62EA-42C6-85B4-2D8DEF0C7621}" destId="{D7B837BE-0157-4E04-A729-8CD681358D8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FFAC45-F441-4404-B928-3812F5C1CBC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6881B39-A0EC-4DF1-BA00-E6B741817414}">
      <dgm:prSet/>
      <dgm:spPr/>
      <dgm:t>
        <a:bodyPr/>
        <a:lstStyle/>
        <a:p>
          <a:pPr>
            <a:defRPr cap="all"/>
          </a:pPr>
          <a:r>
            <a:rPr lang="en-US"/>
            <a:t>System overview</a:t>
          </a:r>
        </a:p>
      </dgm:t>
    </dgm:pt>
    <dgm:pt modelId="{691203BE-DFB8-4317-8B49-F9F7AB235842}" type="parTrans" cxnId="{119FB8AC-E2B5-4C33-8272-B4FCFBBB59E6}">
      <dgm:prSet/>
      <dgm:spPr/>
      <dgm:t>
        <a:bodyPr/>
        <a:lstStyle/>
        <a:p>
          <a:endParaRPr lang="en-US"/>
        </a:p>
      </dgm:t>
    </dgm:pt>
    <dgm:pt modelId="{903872C4-39E9-4D13-965C-14561F827EF7}" type="sibTrans" cxnId="{119FB8AC-E2B5-4C33-8272-B4FCFBBB59E6}">
      <dgm:prSet/>
      <dgm:spPr/>
      <dgm:t>
        <a:bodyPr/>
        <a:lstStyle/>
        <a:p>
          <a:endParaRPr lang="en-US"/>
        </a:p>
      </dgm:t>
    </dgm:pt>
    <dgm:pt modelId="{EF637CA9-BF3A-480E-86E4-368B70C39DC5}">
      <dgm:prSet/>
      <dgm:spPr/>
      <dgm:t>
        <a:bodyPr/>
        <a:lstStyle/>
        <a:p>
          <a:pPr>
            <a:defRPr cap="all"/>
          </a:pPr>
          <a:r>
            <a:rPr lang="en-US"/>
            <a:t>Advantages</a:t>
          </a:r>
        </a:p>
      </dgm:t>
    </dgm:pt>
    <dgm:pt modelId="{624E7801-DBBD-4E5A-9C31-1F3FB0179A74}" type="parTrans" cxnId="{DB21F975-54FC-4728-B35E-34420B2D3386}">
      <dgm:prSet/>
      <dgm:spPr/>
      <dgm:t>
        <a:bodyPr/>
        <a:lstStyle/>
        <a:p>
          <a:endParaRPr lang="en-US"/>
        </a:p>
      </dgm:t>
    </dgm:pt>
    <dgm:pt modelId="{1F39316F-E0FE-4061-8BBD-F683536E8EBF}" type="sibTrans" cxnId="{DB21F975-54FC-4728-B35E-34420B2D3386}">
      <dgm:prSet/>
      <dgm:spPr/>
      <dgm:t>
        <a:bodyPr/>
        <a:lstStyle/>
        <a:p>
          <a:endParaRPr lang="en-US"/>
        </a:p>
      </dgm:t>
    </dgm:pt>
    <dgm:pt modelId="{7CE4911B-69A7-46B9-8CDC-ABBE854B18D7}">
      <dgm:prSet/>
      <dgm:spPr/>
      <dgm:t>
        <a:bodyPr/>
        <a:lstStyle/>
        <a:p>
          <a:pPr>
            <a:defRPr cap="all"/>
          </a:pPr>
          <a:r>
            <a:rPr lang="en-US"/>
            <a:t>Disadvantages</a:t>
          </a:r>
        </a:p>
      </dgm:t>
    </dgm:pt>
    <dgm:pt modelId="{03B337CC-CFCE-44AC-88B5-077D1AE17B7A}" type="parTrans" cxnId="{D5D8B3D0-A112-41FB-A3FE-A27391BA2140}">
      <dgm:prSet/>
      <dgm:spPr/>
      <dgm:t>
        <a:bodyPr/>
        <a:lstStyle/>
        <a:p>
          <a:endParaRPr lang="en-US"/>
        </a:p>
      </dgm:t>
    </dgm:pt>
    <dgm:pt modelId="{659528F5-4CAF-4CA0-B11E-8E3F0589C391}" type="sibTrans" cxnId="{D5D8B3D0-A112-41FB-A3FE-A27391BA2140}">
      <dgm:prSet/>
      <dgm:spPr/>
      <dgm:t>
        <a:bodyPr/>
        <a:lstStyle/>
        <a:p>
          <a:endParaRPr lang="en-US"/>
        </a:p>
      </dgm:t>
    </dgm:pt>
    <dgm:pt modelId="{00071A55-934C-42A8-A5E2-5FA22E896935}">
      <dgm:prSet/>
      <dgm:spPr/>
      <dgm:t>
        <a:bodyPr/>
        <a:lstStyle/>
        <a:p>
          <a:pPr>
            <a:defRPr cap="all"/>
          </a:pPr>
          <a:r>
            <a:rPr lang="en-US"/>
            <a:t>Why it wasn't good enough</a:t>
          </a:r>
        </a:p>
      </dgm:t>
    </dgm:pt>
    <dgm:pt modelId="{EEA67989-3D1C-48F0-8CAB-0F1C36FE7CAE}" type="parTrans" cxnId="{7A795696-DF00-4AFB-8499-3485794C8F8C}">
      <dgm:prSet/>
      <dgm:spPr/>
      <dgm:t>
        <a:bodyPr/>
        <a:lstStyle/>
        <a:p>
          <a:endParaRPr lang="en-US"/>
        </a:p>
      </dgm:t>
    </dgm:pt>
    <dgm:pt modelId="{A6D89210-FB3B-4613-930A-EE734EA5865C}" type="sibTrans" cxnId="{7A795696-DF00-4AFB-8499-3485794C8F8C}">
      <dgm:prSet/>
      <dgm:spPr/>
      <dgm:t>
        <a:bodyPr/>
        <a:lstStyle/>
        <a:p>
          <a:endParaRPr lang="en-US"/>
        </a:p>
      </dgm:t>
    </dgm:pt>
    <dgm:pt modelId="{8344E0A6-E2D1-4965-B37A-1FFE73DF6AD4}" type="pres">
      <dgm:prSet presAssocID="{DFFFAC45-F441-4404-B928-3812F5C1CBCD}" presName="root" presStyleCnt="0">
        <dgm:presLayoutVars>
          <dgm:dir/>
          <dgm:resizeHandles val="exact"/>
        </dgm:presLayoutVars>
      </dgm:prSet>
      <dgm:spPr/>
    </dgm:pt>
    <dgm:pt modelId="{EEBE912A-4B5A-4707-8416-E21E24F80BA1}" type="pres">
      <dgm:prSet presAssocID="{A6881B39-A0EC-4DF1-BA00-E6B741817414}" presName="compNode" presStyleCnt="0"/>
      <dgm:spPr/>
    </dgm:pt>
    <dgm:pt modelId="{4DDBBC5B-3D24-49E2-A3CF-0A30316E2456}" type="pres">
      <dgm:prSet presAssocID="{A6881B39-A0EC-4DF1-BA00-E6B74181741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985D863-F459-4776-83A0-AA08D243AB03}" type="pres">
      <dgm:prSet presAssocID="{A6881B39-A0EC-4DF1-BA00-E6B7418174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60D21D9-047C-45F2-AC32-756313BD72F4}" type="pres">
      <dgm:prSet presAssocID="{A6881B39-A0EC-4DF1-BA00-E6B741817414}" presName="spaceRect" presStyleCnt="0"/>
      <dgm:spPr/>
    </dgm:pt>
    <dgm:pt modelId="{E6250509-D9A0-48E5-95BE-3D5C461DE433}" type="pres">
      <dgm:prSet presAssocID="{A6881B39-A0EC-4DF1-BA00-E6B741817414}" presName="textRect" presStyleLbl="revTx" presStyleIdx="0" presStyleCnt="4">
        <dgm:presLayoutVars>
          <dgm:chMax val="1"/>
          <dgm:chPref val="1"/>
        </dgm:presLayoutVars>
      </dgm:prSet>
      <dgm:spPr/>
    </dgm:pt>
    <dgm:pt modelId="{8B15FAE7-99E9-4E1E-9D84-E398BE31F7D4}" type="pres">
      <dgm:prSet presAssocID="{903872C4-39E9-4D13-965C-14561F827EF7}" presName="sibTrans" presStyleCnt="0"/>
      <dgm:spPr/>
    </dgm:pt>
    <dgm:pt modelId="{6CF7B7B2-97F7-4761-9776-DDADEF708843}" type="pres">
      <dgm:prSet presAssocID="{EF637CA9-BF3A-480E-86E4-368B70C39DC5}" presName="compNode" presStyleCnt="0"/>
      <dgm:spPr/>
    </dgm:pt>
    <dgm:pt modelId="{F3773711-1F0F-43EE-BCD4-FD7EDF1F6C8D}" type="pres">
      <dgm:prSet presAssocID="{EF637CA9-BF3A-480E-86E4-368B70C39DC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3B36A0C-A9A1-4841-88AC-C772B59839D2}" type="pres">
      <dgm:prSet presAssocID="{EF637CA9-BF3A-480E-86E4-368B70C39D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7D65FDC-C51C-45DF-BF65-0553119ACDDD}" type="pres">
      <dgm:prSet presAssocID="{EF637CA9-BF3A-480E-86E4-368B70C39DC5}" presName="spaceRect" presStyleCnt="0"/>
      <dgm:spPr/>
    </dgm:pt>
    <dgm:pt modelId="{99D6D58A-61CF-4705-8AC0-3183F0C3BA3D}" type="pres">
      <dgm:prSet presAssocID="{EF637CA9-BF3A-480E-86E4-368B70C39DC5}" presName="textRect" presStyleLbl="revTx" presStyleIdx="1" presStyleCnt="4">
        <dgm:presLayoutVars>
          <dgm:chMax val="1"/>
          <dgm:chPref val="1"/>
        </dgm:presLayoutVars>
      </dgm:prSet>
      <dgm:spPr/>
    </dgm:pt>
    <dgm:pt modelId="{C40EE570-3216-4169-9498-4CB85C74B189}" type="pres">
      <dgm:prSet presAssocID="{1F39316F-E0FE-4061-8BBD-F683536E8EBF}" presName="sibTrans" presStyleCnt="0"/>
      <dgm:spPr/>
    </dgm:pt>
    <dgm:pt modelId="{A7F2C5B1-9B46-47D6-BBBC-48C0C8AEECED}" type="pres">
      <dgm:prSet presAssocID="{7CE4911B-69A7-46B9-8CDC-ABBE854B18D7}" presName="compNode" presStyleCnt="0"/>
      <dgm:spPr/>
    </dgm:pt>
    <dgm:pt modelId="{703D51BD-B6AA-4C1D-9043-4CB2C617A630}" type="pres">
      <dgm:prSet presAssocID="{7CE4911B-69A7-46B9-8CDC-ABBE854B18D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8F177AC-F700-4CE2-8FAC-E35E155953C9}" type="pres">
      <dgm:prSet presAssocID="{7CE4911B-69A7-46B9-8CDC-ABBE854B18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0C7A7ED7-954F-4972-98F2-C4E6C8D45CED}" type="pres">
      <dgm:prSet presAssocID="{7CE4911B-69A7-46B9-8CDC-ABBE854B18D7}" presName="spaceRect" presStyleCnt="0"/>
      <dgm:spPr/>
    </dgm:pt>
    <dgm:pt modelId="{7A9A0778-4C31-4EEC-989D-64265C76DACD}" type="pres">
      <dgm:prSet presAssocID="{7CE4911B-69A7-46B9-8CDC-ABBE854B18D7}" presName="textRect" presStyleLbl="revTx" presStyleIdx="2" presStyleCnt="4">
        <dgm:presLayoutVars>
          <dgm:chMax val="1"/>
          <dgm:chPref val="1"/>
        </dgm:presLayoutVars>
      </dgm:prSet>
      <dgm:spPr/>
    </dgm:pt>
    <dgm:pt modelId="{0C6E876C-7EA8-4108-AD6A-24B777F43181}" type="pres">
      <dgm:prSet presAssocID="{659528F5-4CAF-4CA0-B11E-8E3F0589C391}" presName="sibTrans" presStyleCnt="0"/>
      <dgm:spPr/>
    </dgm:pt>
    <dgm:pt modelId="{5C02D7C2-62EA-42C6-85B4-2D8DEF0C7621}" type="pres">
      <dgm:prSet presAssocID="{00071A55-934C-42A8-A5E2-5FA22E896935}" presName="compNode" presStyleCnt="0"/>
      <dgm:spPr/>
    </dgm:pt>
    <dgm:pt modelId="{6AD0CE2A-F890-4617-9C21-2E2491E33E11}" type="pres">
      <dgm:prSet presAssocID="{00071A55-934C-42A8-A5E2-5FA22E89693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C947B28-1417-41D5-B804-61C5A599B4C6}" type="pres">
      <dgm:prSet presAssocID="{00071A55-934C-42A8-A5E2-5FA22E89693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Solid Fill"/>
        </a:ext>
      </dgm:extLst>
    </dgm:pt>
    <dgm:pt modelId="{0C6F4EEB-3412-41A4-813E-B32D381E3245}" type="pres">
      <dgm:prSet presAssocID="{00071A55-934C-42A8-A5E2-5FA22E896935}" presName="spaceRect" presStyleCnt="0"/>
      <dgm:spPr/>
    </dgm:pt>
    <dgm:pt modelId="{D7B837BE-0157-4E04-A729-8CD681358D8D}" type="pres">
      <dgm:prSet presAssocID="{00071A55-934C-42A8-A5E2-5FA22E89693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4362029-6868-454F-B338-A8E56182EE47}" type="presOf" srcId="{EF637CA9-BF3A-480E-86E4-368B70C39DC5}" destId="{99D6D58A-61CF-4705-8AC0-3183F0C3BA3D}" srcOrd="0" destOrd="0" presId="urn:microsoft.com/office/officeart/2018/5/layout/IconLeafLabelList"/>
    <dgm:cxn modelId="{A21F866D-6AE5-46FB-A8CA-2A65BAECC5C0}" type="presOf" srcId="{00071A55-934C-42A8-A5E2-5FA22E896935}" destId="{D7B837BE-0157-4E04-A729-8CD681358D8D}" srcOrd="0" destOrd="0" presId="urn:microsoft.com/office/officeart/2018/5/layout/IconLeafLabelList"/>
    <dgm:cxn modelId="{DB21F975-54FC-4728-B35E-34420B2D3386}" srcId="{DFFFAC45-F441-4404-B928-3812F5C1CBCD}" destId="{EF637CA9-BF3A-480E-86E4-368B70C39DC5}" srcOrd="1" destOrd="0" parTransId="{624E7801-DBBD-4E5A-9C31-1F3FB0179A74}" sibTransId="{1F39316F-E0FE-4061-8BBD-F683536E8EBF}"/>
    <dgm:cxn modelId="{639C858B-352B-401E-8FB6-B586662C7826}" type="presOf" srcId="{A6881B39-A0EC-4DF1-BA00-E6B741817414}" destId="{E6250509-D9A0-48E5-95BE-3D5C461DE433}" srcOrd="0" destOrd="0" presId="urn:microsoft.com/office/officeart/2018/5/layout/IconLeafLabelList"/>
    <dgm:cxn modelId="{7A795696-DF00-4AFB-8499-3485794C8F8C}" srcId="{DFFFAC45-F441-4404-B928-3812F5C1CBCD}" destId="{00071A55-934C-42A8-A5E2-5FA22E896935}" srcOrd="3" destOrd="0" parTransId="{EEA67989-3D1C-48F0-8CAB-0F1C36FE7CAE}" sibTransId="{A6D89210-FB3B-4613-930A-EE734EA5865C}"/>
    <dgm:cxn modelId="{119FB8AC-E2B5-4C33-8272-B4FCFBBB59E6}" srcId="{DFFFAC45-F441-4404-B928-3812F5C1CBCD}" destId="{A6881B39-A0EC-4DF1-BA00-E6B741817414}" srcOrd="0" destOrd="0" parTransId="{691203BE-DFB8-4317-8B49-F9F7AB235842}" sibTransId="{903872C4-39E9-4D13-965C-14561F827EF7}"/>
    <dgm:cxn modelId="{CB2108B6-7764-4E87-886D-1C2FF17AAFEC}" type="presOf" srcId="{7CE4911B-69A7-46B9-8CDC-ABBE854B18D7}" destId="{7A9A0778-4C31-4EEC-989D-64265C76DACD}" srcOrd="0" destOrd="0" presId="urn:microsoft.com/office/officeart/2018/5/layout/IconLeafLabelList"/>
    <dgm:cxn modelId="{D5D8B3D0-A112-41FB-A3FE-A27391BA2140}" srcId="{DFFFAC45-F441-4404-B928-3812F5C1CBCD}" destId="{7CE4911B-69A7-46B9-8CDC-ABBE854B18D7}" srcOrd="2" destOrd="0" parTransId="{03B337CC-CFCE-44AC-88B5-077D1AE17B7A}" sibTransId="{659528F5-4CAF-4CA0-B11E-8E3F0589C391}"/>
    <dgm:cxn modelId="{0681E7D5-BEFC-4F72-A45A-787B16E6276E}" type="presOf" srcId="{DFFFAC45-F441-4404-B928-3812F5C1CBCD}" destId="{8344E0A6-E2D1-4965-B37A-1FFE73DF6AD4}" srcOrd="0" destOrd="0" presId="urn:microsoft.com/office/officeart/2018/5/layout/IconLeafLabelList"/>
    <dgm:cxn modelId="{4C2B50BF-0F38-4A28-90B6-A21160606433}" type="presParOf" srcId="{8344E0A6-E2D1-4965-B37A-1FFE73DF6AD4}" destId="{EEBE912A-4B5A-4707-8416-E21E24F80BA1}" srcOrd="0" destOrd="0" presId="urn:microsoft.com/office/officeart/2018/5/layout/IconLeafLabelList"/>
    <dgm:cxn modelId="{D61FBA71-263B-4E70-ADD1-CB1423EA2906}" type="presParOf" srcId="{EEBE912A-4B5A-4707-8416-E21E24F80BA1}" destId="{4DDBBC5B-3D24-49E2-A3CF-0A30316E2456}" srcOrd="0" destOrd="0" presId="urn:microsoft.com/office/officeart/2018/5/layout/IconLeafLabelList"/>
    <dgm:cxn modelId="{BBB9639D-631E-437D-9C14-277F49DD1B48}" type="presParOf" srcId="{EEBE912A-4B5A-4707-8416-E21E24F80BA1}" destId="{E985D863-F459-4776-83A0-AA08D243AB03}" srcOrd="1" destOrd="0" presId="urn:microsoft.com/office/officeart/2018/5/layout/IconLeafLabelList"/>
    <dgm:cxn modelId="{3BB9061A-3C8F-4A11-B2EE-8E8BF6868297}" type="presParOf" srcId="{EEBE912A-4B5A-4707-8416-E21E24F80BA1}" destId="{E60D21D9-047C-45F2-AC32-756313BD72F4}" srcOrd="2" destOrd="0" presId="urn:microsoft.com/office/officeart/2018/5/layout/IconLeafLabelList"/>
    <dgm:cxn modelId="{EE043B8D-2C19-4FBB-8509-B20190645022}" type="presParOf" srcId="{EEBE912A-4B5A-4707-8416-E21E24F80BA1}" destId="{E6250509-D9A0-48E5-95BE-3D5C461DE433}" srcOrd="3" destOrd="0" presId="urn:microsoft.com/office/officeart/2018/5/layout/IconLeafLabelList"/>
    <dgm:cxn modelId="{4B9F1029-D3F0-485F-91E7-CB289CF64B08}" type="presParOf" srcId="{8344E0A6-E2D1-4965-B37A-1FFE73DF6AD4}" destId="{8B15FAE7-99E9-4E1E-9D84-E398BE31F7D4}" srcOrd="1" destOrd="0" presId="urn:microsoft.com/office/officeart/2018/5/layout/IconLeafLabelList"/>
    <dgm:cxn modelId="{6C566540-CD07-409A-BF08-EBD7216E47DB}" type="presParOf" srcId="{8344E0A6-E2D1-4965-B37A-1FFE73DF6AD4}" destId="{6CF7B7B2-97F7-4761-9776-DDADEF708843}" srcOrd="2" destOrd="0" presId="urn:microsoft.com/office/officeart/2018/5/layout/IconLeafLabelList"/>
    <dgm:cxn modelId="{0C0F450B-6FE2-4C1E-997E-433FE693E8A9}" type="presParOf" srcId="{6CF7B7B2-97F7-4761-9776-DDADEF708843}" destId="{F3773711-1F0F-43EE-BCD4-FD7EDF1F6C8D}" srcOrd="0" destOrd="0" presId="urn:microsoft.com/office/officeart/2018/5/layout/IconLeafLabelList"/>
    <dgm:cxn modelId="{E8D667A7-C32C-46BE-9690-20B1B7EC6BF9}" type="presParOf" srcId="{6CF7B7B2-97F7-4761-9776-DDADEF708843}" destId="{33B36A0C-A9A1-4841-88AC-C772B59839D2}" srcOrd="1" destOrd="0" presId="urn:microsoft.com/office/officeart/2018/5/layout/IconLeafLabelList"/>
    <dgm:cxn modelId="{361C5D75-2A2C-471F-9761-4332916A45A5}" type="presParOf" srcId="{6CF7B7B2-97F7-4761-9776-DDADEF708843}" destId="{A7D65FDC-C51C-45DF-BF65-0553119ACDDD}" srcOrd="2" destOrd="0" presId="urn:microsoft.com/office/officeart/2018/5/layout/IconLeafLabelList"/>
    <dgm:cxn modelId="{3EF1DE31-4DFA-4890-A655-561DEB24A6ED}" type="presParOf" srcId="{6CF7B7B2-97F7-4761-9776-DDADEF708843}" destId="{99D6D58A-61CF-4705-8AC0-3183F0C3BA3D}" srcOrd="3" destOrd="0" presId="urn:microsoft.com/office/officeart/2018/5/layout/IconLeafLabelList"/>
    <dgm:cxn modelId="{379BB887-1887-47C6-A088-C7F6C80AC41D}" type="presParOf" srcId="{8344E0A6-E2D1-4965-B37A-1FFE73DF6AD4}" destId="{C40EE570-3216-4169-9498-4CB85C74B189}" srcOrd="3" destOrd="0" presId="urn:microsoft.com/office/officeart/2018/5/layout/IconLeafLabelList"/>
    <dgm:cxn modelId="{66FFDE90-584F-4F80-96E5-1944CEF59124}" type="presParOf" srcId="{8344E0A6-E2D1-4965-B37A-1FFE73DF6AD4}" destId="{A7F2C5B1-9B46-47D6-BBBC-48C0C8AEECED}" srcOrd="4" destOrd="0" presId="urn:microsoft.com/office/officeart/2018/5/layout/IconLeafLabelList"/>
    <dgm:cxn modelId="{62BA89FF-D6CC-4BC9-B6E8-CB60AA418075}" type="presParOf" srcId="{A7F2C5B1-9B46-47D6-BBBC-48C0C8AEECED}" destId="{703D51BD-B6AA-4C1D-9043-4CB2C617A630}" srcOrd="0" destOrd="0" presId="urn:microsoft.com/office/officeart/2018/5/layout/IconLeafLabelList"/>
    <dgm:cxn modelId="{BEE2A366-E7FD-4FA2-8A80-E62E0BF6317F}" type="presParOf" srcId="{A7F2C5B1-9B46-47D6-BBBC-48C0C8AEECED}" destId="{48F177AC-F700-4CE2-8FAC-E35E155953C9}" srcOrd="1" destOrd="0" presId="urn:microsoft.com/office/officeart/2018/5/layout/IconLeafLabelList"/>
    <dgm:cxn modelId="{026C0BB3-6C42-4B8B-9654-02BE3EC70724}" type="presParOf" srcId="{A7F2C5B1-9B46-47D6-BBBC-48C0C8AEECED}" destId="{0C7A7ED7-954F-4972-98F2-C4E6C8D45CED}" srcOrd="2" destOrd="0" presId="urn:microsoft.com/office/officeart/2018/5/layout/IconLeafLabelList"/>
    <dgm:cxn modelId="{E5457192-C0E2-4264-BC53-D5738C0F40D5}" type="presParOf" srcId="{A7F2C5B1-9B46-47D6-BBBC-48C0C8AEECED}" destId="{7A9A0778-4C31-4EEC-989D-64265C76DACD}" srcOrd="3" destOrd="0" presId="urn:microsoft.com/office/officeart/2018/5/layout/IconLeafLabelList"/>
    <dgm:cxn modelId="{D4F2F7AA-8F0B-438B-9462-349BC9563D16}" type="presParOf" srcId="{8344E0A6-E2D1-4965-B37A-1FFE73DF6AD4}" destId="{0C6E876C-7EA8-4108-AD6A-24B777F43181}" srcOrd="5" destOrd="0" presId="urn:microsoft.com/office/officeart/2018/5/layout/IconLeafLabelList"/>
    <dgm:cxn modelId="{6920F5FE-DF03-4175-8EBE-4AD7DBBB0985}" type="presParOf" srcId="{8344E0A6-E2D1-4965-B37A-1FFE73DF6AD4}" destId="{5C02D7C2-62EA-42C6-85B4-2D8DEF0C7621}" srcOrd="6" destOrd="0" presId="urn:microsoft.com/office/officeart/2018/5/layout/IconLeafLabelList"/>
    <dgm:cxn modelId="{83474445-D377-405C-A364-E7805DB8EA45}" type="presParOf" srcId="{5C02D7C2-62EA-42C6-85B4-2D8DEF0C7621}" destId="{6AD0CE2A-F890-4617-9C21-2E2491E33E11}" srcOrd="0" destOrd="0" presId="urn:microsoft.com/office/officeart/2018/5/layout/IconLeafLabelList"/>
    <dgm:cxn modelId="{DC4A9813-601E-4636-BD9C-57C444787B07}" type="presParOf" srcId="{5C02D7C2-62EA-42C6-85B4-2D8DEF0C7621}" destId="{9C947B28-1417-41D5-B804-61C5A599B4C6}" srcOrd="1" destOrd="0" presId="urn:microsoft.com/office/officeart/2018/5/layout/IconLeafLabelList"/>
    <dgm:cxn modelId="{2426B230-F005-4FB3-BAAD-D2A073F9635F}" type="presParOf" srcId="{5C02D7C2-62EA-42C6-85B4-2D8DEF0C7621}" destId="{0C6F4EEB-3412-41A4-813E-B32D381E3245}" srcOrd="2" destOrd="0" presId="urn:microsoft.com/office/officeart/2018/5/layout/IconLeafLabelList"/>
    <dgm:cxn modelId="{47B76FBE-1B63-460D-A271-8039DBBC059A}" type="presParOf" srcId="{5C02D7C2-62EA-42C6-85B4-2D8DEF0C7621}" destId="{D7B837BE-0157-4E04-A729-8CD681358D8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AF6028-E4C1-4025-BEF1-CB2ED580276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DEE712-C678-487E-8F47-5751F7A8FFC1}">
      <dgm:prSet/>
      <dgm:spPr/>
      <dgm:t>
        <a:bodyPr/>
        <a:lstStyle/>
        <a:p>
          <a:r>
            <a:rPr lang="en-US">
              <a:latin typeface="Calibri Light" panose="020F0302020204030204"/>
            </a:rPr>
            <a:t>What</a:t>
          </a:r>
          <a:r>
            <a:rPr lang="en-US" b="0" i="0" u="none" strike="noStrike" cap="none" baseline="0" noProof="0">
              <a:latin typeface="Calibri Light"/>
              <a:cs typeface="Calibri Light"/>
            </a:rPr>
            <a:t> is</a:t>
          </a:r>
          <a:r>
            <a:rPr lang="en-US">
              <a:latin typeface="Calibri Light" panose="020F0302020204030204"/>
            </a:rPr>
            <a:t> Dash</a:t>
          </a:r>
          <a:r>
            <a:rPr lang="en-US" b="0" i="0" u="none" strike="noStrike" cap="none" baseline="0" noProof="0">
              <a:latin typeface="Calibri Light"/>
              <a:cs typeface="Calibri Light"/>
            </a:rPr>
            <a:t>?</a:t>
          </a:r>
          <a:endParaRPr lang="en-US"/>
        </a:p>
      </dgm:t>
    </dgm:pt>
    <dgm:pt modelId="{A838E232-30C3-4475-9E80-C7B791257B35}" type="parTrans" cxnId="{85044A51-09EC-4E8D-AF5E-7329233DF668}">
      <dgm:prSet/>
      <dgm:spPr/>
      <dgm:t>
        <a:bodyPr/>
        <a:lstStyle/>
        <a:p>
          <a:endParaRPr lang="en-US"/>
        </a:p>
      </dgm:t>
    </dgm:pt>
    <dgm:pt modelId="{0783F80C-0872-46A5-AE8A-4172EFA50D1D}" type="sibTrans" cxnId="{85044A51-09EC-4E8D-AF5E-7329233DF668}">
      <dgm:prSet/>
      <dgm:spPr/>
      <dgm:t>
        <a:bodyPr/>
        <a:lstStyle/>
        <a:p>
          <a:endParaRPr lang="en-US"/>
        </a:p>
      </dgm:t>
    </dgm:pt>
    <dgm:pt modelId="{45F1EBB8-9EBE-4581-9825-0CB78B1B9281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Why swap to Dash?</a:t>
          </a:r>
          <a:endParaRPr lang="en-US"/>
        </a:p>
      </dgm:t>
    </dgm:pt>
    <dgm:pt modelId="{7ACB197E-B591-4630-B9FA-C55B7537C3C8}" type="parTrans" cxnId="{B20579BC-669B-452C-BEFB-8E48A095C18C}">
      <dgm:prSet/>
      <dgm:spPr/>
      <dgm:t>
        <a:bodyPr/>
        <a:lstStyle/>
        <a:p>
          <a:endParaRPr lang="en-US"/>
        </a:p>
      </dgm:t>
    </dgm:pt>
    <dgm:pt modelId="{4FF00FF9-52AC-4DAC-8BD8-A2E2F6DD67ED}" type="sibTrans" cxnId="{B20579BC-669B-452C-BEFB-8E48A095C18C}">
      <dgm:prSet/>
      <dgm:spPr/>
      <dgm:t>
        <a:bodyPr/>
        <a:lstStyle/>
        <a:p>
          <a:endParaRPr lang="en-US"/>
        </a:p>
      </dgm:t>
    </dgm:pt>
    <dgm:pt modelId="{A3FA070D-669D-4FA5-9BF6-795C86EC9984}">
      <dgm:prSet/>
      <dgm:spPr/>
      <dgm:t>
        <a:bodyPr/>
        <a:lstStyle/>
        <a:p>
          <a:r>
            <a:rPr lang="en-US"/>
            <a:t>ERP</a:t>
          </a:r>
        </a:p>
      </dgm:t>
    </dgm:pt>
    <dgm:pt modelId="{A28B0E81-26CB-4F64-BD91-CC1AFEB0333F}" type="parTrans" cxnId="{0D83CDBD-D7B4-4C04-8780-B748D5F4355F}">
      <dgm:prSet/>
      <dgm:spPr/>
      <dgm:t>
        <a:bodyPr/>
        <a:lstStyle/>
        <a:p>
          <a:endParaRPr lang="en-US"/>
        </a:p>
      </dgm:t>
    </dgm:pt>
    <dgm:pt modelId="{2889816E-A4D7-4248-95D9-85A48BCD302D}" type="sibTrans" cxnId="{0D83CDBD-D7B4-4C04-8780-B748D5F4355F}">
      <dgm:prSet/>
      <dgm:spPr/>
      <dgm:t>
        <a:bodyPr/>
        <a:lstStyle/>
        <a:p>
          <a:endParaRPr lang="en-US"/>
        </a:p>
      </dgm:t>
    </dgm:pt>
    <dgm:pt modelId="{84889771-A4A2-4286-80E7-EFFDB268420F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New </a:t>
          </a:r>
          <a:r>
            <a:rPr lang="en-US"/>
            <a:t>System overview</a:t>
          </a:r>
          <a:r>
            <a:rPr lang="en-US">
              <a:latin typeface="Calibri Light" panose="020F0302020204030204"/>
            </a:rPr>
            <a:t> with Dash</a:t>
          </a:r>
          <a:endParaRPr lang="en-US"/>
        </a:p>
      </dgm:t>
    </dgm:pt>
    <dgm:pt modelId="{0EB5AEBC-58E6-484B-A14A-ADF3F2B8BAFA}" type="parTrans" cxnId="{0FA863EB-CF86-4FE0-9DAD-7712BCB0E1DE}">
      <dgm:prSet/>
      <dgm:spPr/>
      <dgm:t>
        <a:bodyPr/>
        <a:lstStyle/>
        <a:p>
          <a:endParaRPr lang="en-US"/>
        </a:p>
      </dgm:t>
    </dgm:pt>
    <dgm:pt modelId="{24D062F1-1D1F-4C36-96FF-8628642AB3BE}" type="sibTrans" cxnId="{0FA863EB-CF86-4FE0-9DAD-7712BCB0E1DE}">
      <dgm:prSet/>
      <dgm:spPr/>
      <dgm:t>
        <a:bodyPr/>
        <a:lstStyle/>
        <a:p>
          <a:endParaRPr lang="en-US"/>
        </a:p>
      </dgm:t>
    </dgm:pt>
    <dgm:pt modelId="{13527026-105E-4496-B0F6-EF0016CA3CB2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What to use</a:t>
          </a:r>
          <a:r>
            <a:rPr lang="en-US" b="0" i="0" u="none" strike="noStrike" cap="none" baseline="0" noProof="0" dirty="0">
              <a:latin typeface="Calibri Light"/>
              <a:cs typeface="Calibri Light"/>
            </a:rPr>
            <a:t> instead</a:t>
          </a:r>
          <a:r>
            <a:rPr lang="en-US" dirty="0">
              <a:latin typeface="Calibri Light" panose="020F0302020204030204"/>
            </a:rPr>
            <a:t> of</a:t>
          </a:r>
          <a:r>
            <a:rPr lang="en-US" b="0" i="0" u="none" strike="noStrike" cap="none" baseline="0" noProof="0" dirty="0">
              <a:latin typeface="Calibri Light"/>
              <a:cs typeface="Calibri Light"/>
            </a:rPr>
            <a:t> </a:t>
          </a:r>
          <a:r>
            <a:rPr lang="en-US" b="0" i="0" u="none" strike="noStrike" cap="none" baseline="0" noProof="0" dirty="0" err="1">
              <a:latin typeface="Calibri Light"/>
              <a:cs typeface="Calibri Light"/>
            </a:rPr>
            <a:t>PowerBI</a:t>
          </a:r>
          <a:r>
            <a:rPr lang="en-US" dirty="0">
              <a:latin typeface="Calibri Light" panose="020F0302020204030204"/>
            </a:rPr>
            <a:t>?</a:t>
          </a:r>
        </a:p>
      </dgm:t>
    </dgm:pt>
    <dgm:pt modelId="{3A6AC2BC-562D-4CE3-9916-DD1B95B4ED2B}" type="parTrans" cxnId="{AF6DB1B7-550D-4811-BCFB-D7ECBA4DC9CA}">
      <dgm:prSet/>
      <dgm:spPr/>
    </dgm:pt>
    <dgm:pt modelId="{7D78310A-43B2-4727-AC91-4A0266047A07}" type="sibTrans" cxnId="{AF6DB1B7-550D-4811-BCFB-D7ECBA4DC9CA}">
      <dgm:prSet/>
      <dgm:spPr/>
    </dgm:pt>
    <dgm:pt modelId="{8A8ED2EB-3229-49C3-9FA5-C256FBE05D1C}" type="pres">
      <dgm:prSet presAssocID="{A3AF6028-E4C1-4025-BEF1-CB2ED5802762}" presName="vert0" presStyleCnt="0">
        <dgm:presLayoutVars>
          <dgm:dir/>
          <dgm:animOne val="branch"/>
          <dgm:animLvl val="lvl"/>
        </dgm:presLayoutVars>
      </dgm:prSet>
      <dgm:spPr/>
    </dgm:pt>
    <dgm:pt modelId="{3A7D6E3F-34DD-4CD8-916D-F12928E32995}" type="pres">
      <dgm:prSet presAssocID="{13527026-105E-4496-B0F6-EF0016CA3CB2}" presName="thickLine" presStyleLbl="alignNode1" presStyleIdx="0" presStyleCnt="5"/>
      <dgm:spPr/>
    </dgm:pt>
    <dgm:pt modelId="{9302FA61-667E-43D2-8D5C-EFACC286D524}" type="pres">
      <dgm:prSet presAssocID="{13527026-105E-4496-B0F6-EF0016CA3CB2}" presName="horz1" presStyleCnt="0"/>
      <dgm:spPr/>
    </dgm:pt>
    <dgm:pt modelId="{C056749A-87E3-4094-AA40-C23D14BFDD5A}" type="pres">
      <dgm:prSet presAssocID="{13527026-105E-4496-B0F6-EF0016CA3CB2}" presName="tx1" presStyleLbl="revTx" presStyleIdx="0" presStyleCnt="5"/>
      <dgm:spPr/>
    </dgm:pt>
    <dgm:pt modelId="{A2F1DF5D-1B8C-4BB1-97A6-A85FC36D89C2}" type="pres">
      <dgm:prSet presAssocID="{13527026-105E-4496-B0F6-EF0016CA3CB2}" presName="vert1" presStyleCnt="0"/>
      <dgm:spPr/>
    </dgm:pt>
    <dgm:pt modelId="{D4854B06-99DD-41DD-AEFD-8A76FA5E313F}" type="pres">
      <dgm:prSet presAssocID="{26DEE712-C678-487E-8F47-5751F7A8FFC1}" presName="thickLine" presStyleLbl="alignNode1" presStyleIdx="1" presStyleCnt="5"/>
      <dgm:spPr/>
    </dgm:pt>
    <dgm:pt modelId="{AACC4AAE-A844-4BA5-9D4C-C9AF46A10759}" type="pres">
      <dgm:prSet presAssocID="{26DEE712-C678-487E-8F47-5751F7A8FFC1}" presName="horz1" presStyleCnt="0"/>
      <dgm:spPr/>
    </dgm:pt>
    <dgm:pt modelId="{C67F5EF4-C00C-4059-A70A-CC87431DCD88}" type="pres">
      <dgm:prSet presAssocID="{26DEE712-C678-487E-8F47-5751F7A8FFC1}" presName="tx1" presStyleLbl="revTx" presStyleIdx="1" presStyleCnt="5"/>
      <dgm:spPr/>
    </dgm:pt>
    <dgm:pt modelId="{8BB3CFBE-9D4F-4171-81E7-640B53D5D626}" type="pres">
      <dgm:prSet presAssocID="{26DEE712-C678-487E-8F47-5751F7A8FFC1}" presName="vert1" presStyleCnt="0"/>
      <dgm:spPr/>
    </dgm:pt>
    <dgm:pt modelId="{BE7C02E6-4765-4CA2-AA7B-F2763994F79D}" type="pres">
      <dgm:prSet presAssocID="{45F1EBB8-9EBE-4581-9825-0CB78B1B9281}" presName="thickLine" presStyleLbl="alignNode1" presStyleIdx="2" presStyleCnt="5"/>
      <dgm:spPr/>
    </dgm:pt>
    <dgm:pt modelId="{555876F8-34BE-4695-8358-BF70A90C9034}" type="pres">
      <dgm:prSet presAssocID="{45F1EBB8-9EBE-4581-9825-0CB78B1B9281}" presName="horz1" presStyleCnt="0"/>
      <dgm:spPr/>
    </dgm:pt>
    <dgm:pt modelId="{277C6A0E-C721-4705-B4B0-71CF89981C2C}" type="pres">
      <dgm:prSet presAssocID="{45F1EBB8-9EBE-4581-9825-0CB78B1B9281}" presName="tx1" presStyleLbl="revTx" presStyleIdx="2" presStyleCnt="5"/>
      <dgm:spPr/>
    </dgm:pt>
    <dgm:pt modelId="{5960DA4F-C1A9-4891-B055-CC88304B9CB0}" type="pres">
      <dgm:prSet presAssocID="{45F1EBB8-9EBE-4581-9825-0CB78B1B9281}" presName="vert1" presStyleCnt="0"/>
      <dgm:spPr/>
    </dgm:pt>
    <dgm:pt modelId="{806AF20C-B697-44B3-8045-F3F90F0CB601}" type="pres">
      <dgm:prSet presAssocID="{A3FA070D-669D-4FA5-9BF6-795C86EC9984}" presName="thickLine" presStyleLbl="alignNode1" presStyleIdx="3" presStyleCnt="5"/>
      <dgm:spPr/>
    </dgm:pt>
    <dgm:pt modelId="{D47AB0FE-59E6-431C-9F2A-CE79F47DB8C9}" type="pres">
      <dgm:prSet presAssocID="{A3FA070D-669D-4FA5-9BF6-795C86EC9984}" presName="horz1" presStyleCnt="0"/>
      <dgm:spPr/>
    </dgm:pt>
    <dgm:pt modelId="{B7B0FD23-996F-461E-8A2E-F48653D70ADC}" type="pres">
      <dgm:prSet presAssocID="{A3FA070D-669D-4FA5-9BF6-795C86EC9984}" presName="tx1" presStyleLbl="revTx" presStyleIdx="3" presStyleCnt="5"/>
      <dgm:spPr/>
    </dgm:pt>
    <dgm:pt modelId="{683E82B4-B185-4DD1-B5E2-407083200EDD}" type="pres">
      <dgm:prSet presAssocID="{A3FA070D-669D-4FA5-9BF6-795C86EC9984}" presName="vert1" presStyleCnt="0"/>
      <dgm:spPr/>
    </dgm:pt>
    <dgm:pt modelId="{AA5F9121-1D5B-49C4-A3AB-4692DC451EBF}" type="pres">
      <dgm:prSet presAssocID="{84889771-A4A2-4286-80E7-EFFDB268420F}" presName="thickLine" presStyleLbl="alignNode1" presStyleIdx="4" presStyleCnt="5"/>
      <dgm:spPr/>
    </dgm:pt>
    <dgm:pt modelId="{A09437B3-C872-4A00-BFE9-E38F2C9F702F}" type="pres">
      <dgm:prSet presAssocID="{84889771-A4A2-4286-80E7-EFFDB268420F}" presName="horz1" presStyleCnt="0"/>
      <dgm:spPr/>
    </dgm:pt>
    <dgm:pt modelId="{EA12785D-CD5D-4577-A149-F54A15E97D23}" type="pres">
      <dgm:prSet presAssocID="{84889771-A4A2-4286-80E7-EFFDB268420F}" presName="tx1" presStyleLbl="revTx" presStyleIdx="4" presStyleCnt="5" custLinFactNeighborY="696"/>
      <dgm:spPr/>
    </dgm:pt>
    <dgm:pt modelId="{4D88D534-9FC0-4199-AE95-ACBE77C21EB9}" type="pres">
      <dgm:prSet presAssocID="{84889771-A4A2-4286-80E7-EFFDB268420F}" presName="vert1" presStyleCnt="0"/>
      <dgm:spPr/>
    </dgm:pt>
  </dgm:ptLst>
  <dgm:cxnLst>
    <dgm:cxn modelId="{EFC21B08-E88D-479A-BBA8-31A259A9D743}" type="presOf" srcId="{45F1EBB8-9EBE-4581-9825-0CB78B1B9281}" destId="{277C6A0E-C721-4705-B4B0-71CF89981C2C}" srcOrd="0" destOrd="0" presId="urn:microsoft.com/office/officeart/2008/layout/LinedList"/>
    <dgm:cxn modelId="{85598C62-307A-4A1C-829C-A1859D7459B2}" type="presOf" srcId="{A3FA070D-669D-4FA5-9BF6-795C86EC9984}" destId="{B7B0FD23-996F-461E-8A2E-F48653D70ADC}" srcOrd="0" destOrd="0" presId="urn:microsoft.com/office/officeart/2008/layout/LinedList"/>
    <dgm:cxn modelId="{85044A51-09EC-4E8D-AF5E-7329233DF668}" srcId="{A3AF6028-E4C1-4025-BEF1-CB2ED5802762}" destId="{26DEE712-C678-487E-8F47-5751F7A8FFC1}" srcOrd="1" destOrd="0" parTransId="{A838E232-30C3-4475-9E80-C7B791257B35}" sibTransId="{0783F80C-0872-46A5-AE8A-4172EFA50D1D}"/>
    <dgm:cxn modelId="{01B79B79-9AF3-45E2-AA98-D954B003F756}" type="presOf" srcId="{13527026-105E-4496-B0F6-EF0016CA3CB2}" destId="{C056749A-87E3-4094-AA40-C23D14BFDD5A}" srcOrd="0" destOrd="0" presId="urn:microsoft.com/office/officeart/2008/layout/LinedList"/>
    <dgm:cxn modelId="{CF7A737F-B0FD-4A7A-88B9-77B6A25ADF6C}" type="presOf" srcId="{26DEE712-C678-487E-8F47-5751F7A8FFC1}" destId="{C67F5EF4-C00C-4059-A70A-CC87431DCD88}" srcOrd="0" destOrd="0" presId="urn:microsoft.com/office/officeart/2008/layout/LinedList"/>
    <dgm:cxn modelId="{15C814AA-3121-41DA-93B9-23BEF7C0A3BC}" type="presOf" srcId="{A3AF6028-E4C1-4025-BEF1-CB2ED5802762}" destId="{8A8ED2EB-3229-49C3-9FA5-C256FBE05D1C}" srcOrd="0" destOrd="0" presId="urn:microsoft.com/office/officeart/2008/layout/LinedList"/>
    <dgm:cxn modelId="{AF6DB1B7-550D-4811-BCFB-D7ECBA4DC9CA}" srcId="{A3AF6028-E4C1-4025-BEF1-CB2ED5802762}" destId="{13527026-105E-4496-B0F6-EF0016CA3CB2}" srcOrd="0" destOrd="0" parTransId="{3A6AC2BC-562D-4CE3-9916-DD1B95B4ED2B}" sibTransId="{7D78310A-43B2-4727-AC91-4A0266047A07}"/>
    <dgm:cxn modelId="{B20579BC-669B-452C-BEFB-8E48A095C18C}" srcId="{A3AF6028-E4C1-4025-BEF1-CB2ED5802762}" destId="{45F1EBB8-9EBE-4581-9825-0CB78B1B9281}" srcOrd="2" destOrd="0" parTransId="{7ACB197E-B591-4630-B9FA-C55B7537C3C8}" sibTransId="{4FF00FF9-52AC-4DAC-8BD8-A2E2F6DD67ED}"/>
    <dgm:cxn modelId="{0D83CDBD-D7B4-4C04-8780-B748D5F4355F}" srcId="{A3AF6028-E4C1-4025-BEF1-CB2ED5802762}" destId="{A3FA070D-669D-4FA5-9BF6-795C86EC9984}" srcOrd="3" destOrd="0" parTransId="{A28B0E81-26CB-4F64-BD91-CC1AFEB0333F}" sibTransId="{2889816E-A4D7-4248-95D9-85A48BCD302D}"/>
    <dgm:cxn modelId="{957CE4C6-6D48-4D43-A0A5-B85531AE3D35}" type="presOf" srcId="{84889771-A4A2-4286-80E7-EFFDB268420F}" destId="{EA12785D-CD5D-4577-A149-F54A15E97D23}" srcOrd="0" destOrd="0" presId="urn:microsoft.com/office/officeart/2008/layout/LinedList"/>
    <dgm:cxn modelId="{0FA863EB-CF86-4FE0-9DAD-7712BCB0E1DE}" srcId="{A3AF6028-E4C1-4025-BEF1-CB2ED5802762}" destId="{84889771-A4A2-4286-80E7-EFFDB268420F}" srcOrd="4" destOrd="0" parTransId="{0EB5AEBC-58E6-484B-A14A-ADF3F2B8BAFA}" sibTransId="{24D062F1-1D1F-4C36-96FF-8628642AB3BE}"/>
    <dgm:cxn modelId="{DDF53C90-78B3-446F-B12A-964A3DB71B24}" type="presParOf" srcId="{8A8ED2EB-3229-49C3-9FA5-C256FBE05D1C}" destId="{3A7D6E3F-34DD-4CD8-916D-F12928E32995}" srcOrd="0" destOrd="0" presId="urn:microsoft.com/office/officeart/2008/layout/LinedList"/>
    <dgm:cxn modelId="{B8DABFD8-1161-4A46-86BF-7480C8887C80}" type="presParOf" srcId="{8A8ED2EB-3229-49C3-9FA5-C256FBE05D1C}" destId="{9302FA61-667E-43D2-8D5C-EFACC286D524}" srcOrd="1" destOrd="0" presId="urn:microsoft.com/office/officeart/2008/layout/LinedList"/>
    <dgm:cxn modelId="{D86D87D5-7432-44B0-91D5-581A2BDC30A7}" type="presParOf" srcId="{9302FA61-667E-43D2-8D5C-EFACC286D524}" destId="{C056749A-87E3-4094-AA40-C23D14BFDD5A}" srcOrd="0" destOrd="0" presId="urn:microsoft.com/office/officeart/2008/layout/LinedList"/>
    <dgm:cxn modelId="{6507B54C-9795-407C-BEDC-85A59BA8FEE8}" type="presParOf" srcId="{9302FA61-667E-43D2-8D5C-EFACC286D524}" destId="{A2F1DF5D-1B8C-4BB1-97A6-A85FC36D89C2}" srcOrd="1" destOrd="0" presId="urn:microsoft.com/office/officeart/2008/layout/LinedList"/>
    <dgm:cxn modelId="{4A6F93F7-2732-4124-B586-B7176FD0507C}" type="presParOf" srcId="{8A8ED2EB-3229-49C3-9FA5-C256FBE05D1C}" destId="{D4854B06-99DD-41DD-AEFD-8A76FA5E313F}" srcOrd="2" destOrd="0" presId="urn:microsoft.com/office/officeart/2008/layout/LinedList"/>
    <dgm:cxn modelId="{CF922659-A801-468E-8A08-8140BE931186}" type="presParOf" srcId="{8A8ED2EB-3229-49C3-9FA5-C256FBE05D1C}" destId="{AACC4AAE-A844-4BA5-9D4C-C9AF46A10759}" srcOrd="3" destOrd="0" presId="urn:microsoft.com/office/officeart/2008/layout/LinedList"/>
    <dgm:cxn modelId="{9450C8BC-552F-4AB7-A543-992BDDCAD439}" type="presParOf" srcId="{AACC4AAE-A844-4BA5-9D4C-C9AF46A10759}" destId="{C67F5EF4-C00C-4059-A70A-CC87431DCD88}" srcOrd="0" destOrd="0" presId="urn:microsoft.com/office/officeart/2008/layout/LinedList"/>
    <dgm:cxn modelId="{BC013F5D-F0CD-4E19-86A7-7DC08490A3E8}" type="presParOf" srcId="{AACC4AAE-A844-4BA5-9D4C-C9AF46A10759}" destId="{8BB3CFBE-9D4F-4171-81E7-640B53D5D626}" srcOrd="1" destOrd="0" presId="urn:microsoft.com/office/officeart/2008/layout/LinedList"/>
    <dgm:cxn modelId="{E1624D7E-B06E-42CE-86B1-70CE58531576}" type="presParOf" srcId="{8A8ED2EB-3229-49C3-9FA5-C256FBE05D1C}" destId="{BE7C02E6-4765-4CA2-AA7B-F2763994F79D}" srcOrd="4" destOrd="0" presId="urn:microsoft.com/office/officeart/2008/layout/LinedList"/>
    <dgm:cxn modelId="{5113FE79-CFB8-4ECF-85F7-559E0EE5DF14}" type="presParOf" srcId="{8A8ED2EB-3229-49C3-9FA5-C256FBE05D1C}" destId="{555876F8-34BE-4695-8358-BF70A90C9034}" srcOrd="5" destOrd="0" presId="urn:microsoft.com/office/officeart/2008/layout/LinedList"/>
    <dgm:cxn modelId="{5DA0A3C9-36B5-4B7A-8257-C8514851EB6D}" type="presParOf" srcId="{555876F8-34BE-4695-8358-BF70A90C9034}" destId="{277C6A0E-C721-4705-B4B0-71CF89981C2C}" srcOrd="0" destOrd="0" presId="urn:microsoft.com/office/officeart/2008/layout/LinedList"/>
    <dgm:cxn modelId="{EA0A13AD-B134-42D8-94DA-97740225D14F}" type="presParOf" srcId="{555876F8-34BE-4695-8358-BF70A90C9034}" destId="{5960DA4F-C1A9-4891-B055-CC88304B9CB0}" srcOrd="1" destOrd="0" presId="urn:microsoft.com/office/officeart/2008/layout/LinedList"/>
    <dgm:cxn modelId="{FB4FB1D4-2268-4967-AAF8-88CE4A2C2AE0}" type="presParOf" srcId="{8A8ED2EB-3229-49C3-9FA5-C256FBE05D1C}" destId="{806AF20C-B697-44B3-8045-F3F90F0CB601}" srcOrd="6" destOrd="0" presId="urn:microsoft.com/office/officeart/2008/layout/LinedList"/>
    <dgm:cxn modelId="{D68B765B-4580-4E1B-A67B-458E19901A13}" type="presParOf" srcId="{8A8ED2EB-3229-49C3-9FA5-C256FBE05D1C}" destId="{D47AB0FE-59E6-431C-9F2A-CE79F47DB8C9}" srcOrd="7" destOrd="0" presId="urn:microsoft.com/office/officeart/2008/layout/LinedList"/>
    <dgm:cxn modelId="{1E4E3ACC-D23C-4431-9EFC-92C9B63C02ED}" type="presParOf" srcId="{D47AB0FE-59E6-431C-9F2A-CE79F47DB8C9}" destId="{B7B0FD23-996F-461E-8A2E-F48653D70ADC}" srcOrd="0" destOrd="0" presId="urn:microsoft.com/office/officeart/2008/layout/LinedList"/>
    <dgm:cxn modelId="{156A765D-E358-4E35-BDA4-55669EF331CB}" type="presParOf" srcId="{D47AB0FE-59E6-431C-9F2A-CE79F47DB8C9}" destId="{683E82B4-B185-4DD1-B5E2-407083200EDD}" srcOrd="1" destOrd="0" presId="urn:microsoft.com/office/officeart/2008/layout/LinedList"/>
    <dgm:cxn modelId="{3B77E22B-4EEA-4BDC-9A59-08941C46ABF2}" type="presParOf" srcId="{8A8ED2EB-3229-49C3-9FA5-C256FBE05D1C}" destId="{AA5F9121-1D5B-49C4-A3AB-4692DC451EBF}" srcOrd="8" destOrd="0" presId="urn:microsoft.com/office/officeart/2008/layout/LinedList"/>
    <dgm:cxn modelId="{59B3DD6C-21F2-4E8A-8445-97B3800719F6}" type="presParOf" srcId="{8A8ED2EB-3229-49C3-9FA5-C256FBE05D1C}" destId="{A09437B3-C872-4A00-BFE9-E38F2C9F702F}" srcOrd="9" destOrd="0" presId="urn:microsoft.com/office/officeart/2008/layout/LinedList"/>
    <dgm:cxn modelId="{6507A996-8F28-485A-96E2-9E9F79DE3542}" type="presParOf" srcId="{A09437B3-C872-4A00-BFE9-E38F2C9F702F}" destId="{EA12785D-CD5D-4577-A149-F54A15E97D23}" srcOrd="0" destOrd="0" presId="urn:microsoft.com/office/officeart/2008/layout/LinedList"/>
    <dgm:cxn modelId="{95143B3A-C986-49A9-9A26-89AA670092C8}" type="presParOf" srcId="{A09437B3-C872-4A00-BFE9-E38F2C9F702F}" destId="{4D88D534-9FC0-4199-AE95-ACBE77C21E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8C83C-5C60-421E-B0AA-F9AC70381635}">
      <dsp:nvSpPr>
        <dsp:cNvPr id="0" name=""/>
        <dsp:cNvSpPr/>
      </dsp:nvSpPr>
      <dsp:spPr>
        <a:xfrm>
          <a:off x="0" y="844407"/>
          <a:ext cx="6513603" cy="12951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400" kern="1200"/>
            <a:t>What is Industry 4.0?</a:t>
          </a:r>
          <a:endParaRPr lang="en-US" sz="5400" kern="1200"/>
        </a:p>
      </dsp:txBody>
      <dsp:txXfrm>
        <a:off x="63226" y="907633"/>
        <a:ext cx="6387151" cy="1168738"/>
      </dsp:txXfrm>
    </dsp:sp>
    <dsp:sp modelId="{8C5F5BD5-6C74-4C7D-B68C-8210FB72B64B}">
      <dsp:nvSpPr>
        <dsp:cNvPr id="0" name=""/>
        <dsp:cNvSpPr/>
      </dsp:nvSpPr>
      <dsp:spPr>
        <a:xfrm>
          <a:off x="0" y="2295117"/>
          <a:ext cx="6513603" cy="129519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400" kern="1200" dirty="0"/>
            <a:t>Internet of </a:t>
          </a:r>
          <a:r>
            <a:rPr lang="pl-PL" sz="5400" kern="1200" dirty="0" err="1"/>
            <a:t>Things</a:t>
          </a:r>
          <a:endParaRPr lang="en-US" sz="5400" kern="1200" dirty="0"/>
        </a:p>
      </dsp:txBody>
      <dsp:txXfrm>
        <a:off x="63226" y="2358343"/>
        <a:ext cx="6387151" cy="1168738"/>
      </dsp:txXfrm>
    </dsp:sp>
    <dsp:sp modelId="{C7142C51-4901-4292-ADB6-8FC2A4B0D9B1}">
      <dsp:nvSpPr>
        <dsp:cNvPr id="0" name=""/>
        <dsp:cNvSpPr/>
      </dsp:nvSpPr>
      <dsp:spPr>
        <a:xfrm>
          <a:off x="0" y="3745828"/>
          <a:ext cx="6513603" cy="12951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400" kern="1200"/>
            <a:t>Importance of I4.0</a:t>
          </a:r>
          <a:endParaRPr lang="en-US" sz="5400" kern="1200"/>
        </a:p>
      </dsp:txBody>
      <dsp:txXfrm>
        <a:off x="63226" y="3809054"/>
        <a:ext cx="6387151" cy="11687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D82D4-8CFD-4890-85E4-0C50FE8B1EE4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0A8C12-30B5-4834-91A8-366CB9DE2FD1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F9CE0-CFFD-4BD0-BCE5-F7C7C30518D3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Deploying the product onto Dolle's platform</a:t>
          </a:r>
        </a:p>
      </dsp:txBody>
      <dsp:txXfrm>
        <a:off x="2039300" y="956381"/>
        <a:ext cx="4474303" cy="1765627"/>
      </dsp:txXfrm>
    </dsp:sp>
    <dsp:sp modelId="{5B2C2F43-0E6D-451A-9363-6AC104FEE917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28A91-F5CE-490C-AC16-8A66F8949F6D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3CFD97-B199-4E3F-A342-FA5F961B323A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Documentation of system</a:t>
          </a:r>
        </a:p>
      </dsp:txBody>
      <dsp:txXfrm>
        <a:off x="2039300" y="3163416"/>
        <a:ext cx="4474303" cy="17656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4EBC5-8E49-46E6-8CC6-417351435C65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7ADE5-A30E-4225-8F18-32DE215EB1D1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1F7C9-20B9-4C09-A5EB-F6525059C610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Data </a:t>
          </a:r>
          <a:r>
            <a:rPr lang="pl-PL" sz="1900" kern="1200" dirty="0" err="1"/>
            <a:t>integrity</a:t>
          </a:r>
          <a:endParaRPr lang="en-US" sz="1900" kern="1200" dirty="0"/>
        </a:p>
      </dsp:txBody>
      <dsp:txXfrm>
        <a:off x="1131174" y="4597"/>
        <a:ext cx="5382429" cy="979371"/>
      </dsp:txXfrm>
    </dsp:sp>
    <dsp:sp modelId="{E7A4A114-CC3E-4513-B6FC-60132EF2480F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2B24D-ACE2-4F0B-9A44-CD01F52DE894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26357-49E9-4408-9A3A-47DC64EDCC9F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Testing in real production line</a:t>
          </a:r>
        </a:p>
      </dsp:txBody>
      <dsp:txXfrm>
        <a:off x="1131174" y="1228812"/>
        <a:ext cx="5382429" cy="979371"/>
      </dsp:txXfrm>
    </dsp:sp>
    <dsp:sp modelId="{819B74C2-879B-412F-B8CA-E144C933828B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11692-3345-43DC-8267-05C0C946EC4E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EAA08-1EF5-4B82-A976-646046E97E3C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Testing system stability</a:t>
          </a:r>
        </a:p>
      </dsp:txBody>
      <dsp:txXfrm>
        <a:off x="1131174" y="2453027"/>
        <a:ext cx="5382429" cy="979371"/>
      </dsp:txXfrm>
    </dsp:sp>
    <dsp:sp modelId="{A5B4D192-8CF6-48CD-9B2C-2F84A5F71E59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72246-3C68-4B12-8F22-A58EF1029153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0F37B-4483-479F-A0AF-27BD96532509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 err="1"/>
            <a:t>Logging</a:t>
          </a:r>
          <a:r>
            <a:rPr lang="pl-PL" sz="1900" kern="1200" baseline="0" dirty="0"/>
            <a:t> and event </a:t>
          </a:r>
          <a:r>
            <a:rPr lang="pl-PL" sz="1900" kern="1200" baseline="0" dirty="0" err="1"/>
            <a:t>testing</a:t>
          </a:r>
          <a:r>
            <a:rPr lang="pl-PL" sz="1900" kern="1200" baseline="0" dirty="0"/>
            <a:t> </a:t>
          </a:r>
          <a:endParaRPr lang="en-US" sz="1900" kern="1200" dirty="0"/>
        </a:p>
      </dsp:txBody>
      <dsp:txXfrm>
        <a:off x="1131174" y="3677241"/>
        <a:ext cx="5382429" cy="979371"/>
      </dsp:txXfrm>
    </dsp:sp>
    <dsp:sp modelId="{226CCC6F-F435-402E-9D32-2926A2906BD0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4D05C-6DB2-4286-B1E6-60CF3BB0E391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90466-31CF-479B-85B6-10EBFD99F29C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Feedback testing</a:t>
          </a:r>
        </a:p>
      </dsp:txBody>
      <dsp:txXfrm>
        <a:off x="1131174" y="4901456"/>
        <a:ext cx="5382429" cy="9793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5A157-1695-43FA-AAEC-1DBCB83DF4B4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84BF3-31B4-48C1-BF74-6FD8503A508D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5D94C-CA69-473A-B642-7B2C81BB1C15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Data analysis </a:t>
          </a:r>
          <a:endParaRPr lang="en-US" sz="1900" kern="1200"/>
        </a:p>
      </dsp:txBody>
      <dsp:txXfrm>
        <a:off x="1131174" y="4597"/>
        <a:ext cx="5382429" cy="979371"/>
      </dsp:txXfrm>
    </dsp:sp>
    <dsp:sp modelId="{26941907-E2D1-40F2-A756-65477470A7D6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B5109-C5CD-42B3-90CD-90057FEB0C2D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AA2DF-3441-4976-A4BA-E3FDFE6A739D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System designing</a:t>
          </a:r>
          <a:endParaRPr lang="en-US" sz="1900" kern="1200"/>
        </a:p>
      </dsp:txBody>
      <dsp:txXfrm>
        <a:off x="1131174" y="1228812"/>
        <a:ext cx="5382429" cy="979371"/>
      </dsp:txXfrm>
    </dsp:sp>
    <dsp:sp modelId="{18C9EDD8-73F8-437F-95B8-00EC02814043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1C557-C43A-4209-B96D-F8213D432021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F7B8E-3D97-47EE-BA8D-6510518161FD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Object oriented programming</a:t>
          </a:r>
          <a:endParaRPr lang="en-US" sz="1900" kern="1200"/>
        </a:p>
      </dsp:txBody>
      <dsp:txXfrm>
        <a:off x="1131174" y="2453027"/>
        <a:ext cx="5382429" cy="979371"/>
      </dsp:txXfrm>
    </dsp:sp>
    <dsp:sp modelId="{5E088455-1B60-4A7C-8321-7E7EF056DB4C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BC8AA-DDDA-43AE-9735-4724B7C54C6C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157F6-4DC7-4668-9FB8-9036FD92D386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Web</a:t>
          </a:r>
          <a:endParaRPr lang="en-US" sz="1900" kern="1200"/>
        </a:p>
      </dsp:txBody>
      <dsp:txXfrm>
        <a:off x="1131174" y="3677241"/>
        <a:ext cx="5382429" cy="979371"/>
      </dsp:txXfrm>
    </dsp:sp>
    <dsp:sp modelId="{914171E7-0A85-41B7-9B5F-C2D8281976CF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C5F00-F734-4F3D-AE4B-842192B69D97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050B2-CB2C-4C87-87B2-0921ADDAAC72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Stakeholder communication</a:t>
          </a:r>
          <a:endParaRPr lang="en-US" sz="1900" kern="1200"/>
        </a:p>
      </dsp:txBody>
      <dsp:txXfrm>
        <a:off x="1131174" y="4901456"/>
        <a:ext cx="5382429" cy="9793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3F5FB-62EE-4C1C-AF4F-717EBCD3EB34}">
      <dsp:nvSpPr>
        <dsp:cNvPr id="0" name=""/>
        <dsp:cNvSpPr/>
      </dsp:nvSpPr>
      <dsp:spPr>
        <a:xfrm>
          <a:off x="2429" y="429822"/>
          <a:ext cx="570543" cy="5705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4792C-024D-4581-8CCD-FDEE5FA5BB9D}">
      <dsp:nvSpPr>
        <dsp:cNvPr id="0" name=""/>
        <dsp:cNvSpPr/>
      </dsp:nvSpPr>
      <dsp:spPr>
        <a:xfrm>
          <a:off x="122243" y="549636"/>
          <a:ext cx="330915" cy="3309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AD12-4787-4E96-A7C7-5C7B9124C331}">
      <dsp:nvSpPr>
        <dsp:cNvPr id="0" name=""/>
        <dsp:cNvSpPr/>
      </dsp:nvSpPr>
      <dsp:spPr>
        <a:xfrm>
          <a:off x="695232" y="429822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Day to day operation of Dolle</a:t>
          </a:r>
          <a:endParaRPr lang="en-US" sz="1600" kern="1200" dirty="0"/>
        </a:p>
      </dsp:txBody>
      <dsp:txXfrm>
        <a:off x="695232" y="429822"/>
        <a:ext cx="1344853" cy="570543"/>
      </dsp:txXfrm>
    </dsp:sp>
    <dsp:sp modelId="{01C442DD-4196-474A-89FA-932B81A1F23A}">
      <dsp:nvSpPr>
        <dsp:cNvPr id="0" name=""/>
        <dsp:cNvSpPr/>
      </dsp:nvSpPr>
      <dsp:spPr>
        <a:xfrm>
          <a:off x="2274416" y="429822"/>
          <a:ext cx="570543" cy="5705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D962D-10C7-4D56-BEB7-8F886927BA9B}">
      <dsp:nvSpPr>
        <dsp:cNvPr id="0" name=""/>
        <dsp:cNvSpPr/>
      </dsp:nvSpPr>
      <dsp:spPr>
        <a:xfrm>
          <a:off x="2394230" y="549636"/>
          <a:ext cx="330915" cy="3309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8AC66-63F1-4C59-BB52-EFFAD2F88EB5}">
      <dsp:nvSpPr>
        <dsp:cNvPr id="0" name=""/>
        <dsp:cNvSpPr/>
      </dsp:nvSpPr>
      <dsp:spPr>
        <a:xfrm>
          <a:off x="2967219" y="429822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Real life hierarchy</a:t>
          </a:r>
          <a:endParaRPr lang="en-US" sz="1600" kern="1200" dirty="0"/>
        </a:p>
      </dsp:txBody>
      <dsp:txXfrm>
        <a:off x="2967219" y="429822"/>
        <a:ext cx="1344853" cy="570543"/>
      </dsp:txXfrm>
    </dsp:sp>
    <dsp:sp modelId="{FBCB087B-EC79-4755-8CCE-28873EBA976F}">
      <dsp:nvSpPr>
        <dsp:cNvPr id="0" name=""/>
        <dsp:cNvSpPr/>
      </dsp:nvSpPr>
      <dsp:spPr>
        <a:xfrm>
          <a:off x="4022621" y="992817"/>
          <a:ext cx="570543" cy="5705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C82E8-4CCC-463B-A844-FE9F0B95C1DD}">
      <dsp:nvSpPr>
        <dsp:cNvPr id="0" name=""/>
        <dsp:cNvSpPr/>
      </dsp:nvSpPr>
      <dsp:spPr>
        <a:xfrm>
          <a:off x="4142434" y="1112632"/>
          <a:ext cx="330915" cy="3309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BA2B2-AD31-4306-8B57-333D38CD318A}">
      <dsp:nvSpPr>
        <dsp:cNvPr id="0" name=""/>
        <dsp:cNvSpPr/>
      </dsp:nvSpPr>
      <dsp:spPr>
        <a:xfrm>
          <a:off x="4715426" y="992817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Working in Corporation – scheduling meetings</a:t>
          </a:r>
          <a:endParaRPr lang="en-US" sz="1600" kern="1200" dirty="0"/>
        </a:p>
      </dsp:txBody>
      <dsp:txXfrm>
        <a:off x="4715426" y="992817"/>
        <a:ext cx="1344853" cy="570543"/>
      </dsp:txXfrm>
    </dsp:sp>
    <dsp:sp modelId="{A5D87CE6-86AE-4DDF-A989-D828556E1922}">
      <dsp:nvSpPr>
        <dsp:cNvPr id="0" name=""/>
        <dsp:cNvSpPr/>
      </dsp:nvSpPr>
      <dsp:spPr>
        <a:xfrm>
          <a:off x="2429" y="1607437"/>
          <a:ext cx="570543" cy="5705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AFAE6-3F7E-4F80-B316-EBB7B2E72B83}">
      <dsp:nvSpPr>
        <dsp:cNvPr id="0" name=""/>
        <dsp:cNvSpPr/>
      </dsp:nvSpPr>
      <dsp:spPr>
        <a:xfrm>
          <a:off x="122243" y="1727251"/>
          <a:ext cx="330915" cy="3309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E2BC2-579F-4402-9189-6272C2F8DA85}">
      <dsp:nvSpPr>
        <dsp:cNvPr id="0" name=""/>
        <dsp:cNvSpPr/>
      </dsp:nvSpPr>
      <dsp:spPr>
        <a:xfrm>
          <a:off x="695232" y="1607437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Flow manufacturing engineering</a:t>
          </a:r>
          <a:endParaRPr lang="en-US" sz="1600" kern="1200"/>
        </a:p>
      </dsp:txBody>
      <dsp:txXfrm>
        <a:off x="695232" y="1607437"/>
        <a:ext cx="1344853" cy="570543"/>
      </dsp:txXfrm>
    </dsp:sp>
    <dsp:sp modelId="{6D7F1B78-97C6-428B-A234-3D5D73296D66}">
      <dsp:nvSpPr>
        <dsp:cNvPr id="0" name=""/>
        <dsp:cNvSpPr/>
      </dsp:nvSpPr>
      <dsp:spPr>
        <a:xfrm>
          <a:off x="2274416" y="1607437"/>
          <a:ext cx="570543" cy="5705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DD4AB-EB42-4E63-95F2-8DC064C713CE}">
      <dsp:nvSpPr>
        <dsp:cNvPr id="0" name=""/>
        <dsp:cNvSpPr/>
      </dsp:nvSpPr>
      <dsp:spPr>
        <a:xfrm>
          <a:off x="2394230" y="1727251"/>
          <a:ext cx="330915" cy="3309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0916F-F00B-43A8-B028-22035A67F4D1}">
      <dsp:nvSpPr>
        <dsp:cNvPr id="0" name=""/>
        <dsp:cNvSpPr/>
      </dsp:nvSpPr>
      <dsp:spPr>
        <a:xfrm>
          <a:off x="2967219" y="1607437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Industry 4.0</a:t>
          </a:r>
          <a:endParaRPr lang="en-US" sz="1600" kern="1200"/>
        </a:p>
      </dsp:txBody>
      <dsp:txXfrm>
        <a:off x="2967219" y="1607437"/>
        <a:ext cx="1344853" cy="570543"/>
      </dsp:txXfrm>
    </dsp:sp>
    <dsp:sp modelId="{5662F35D-718B-4902-BEA5-120EE5ABD24D}">
      <dsp:nvSpPr>
        <dsp:cNvPr id="0" name=""/>
        <dsp:cNvSpPr/>
      </dsp:nvSpPr>
      <dsp:spPr>
        <a:xfrm>
          <a:off x="4064926" y="2218900"/>
          <a:ext cx="570543" cy="5705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9362F-26E3-41E2-B503-60356432710E}">
      <dsp:nvSpPr>
        <dsp:cNvPr id="0" name=""/>
        <dsp:cNvSpPr/>
      </dsp:nvSpPr>
      <dsp:spPr>
        <a:xfrm>
          <a:off x="4184738" y="2338717"/>
          <a:ext cx="330915" cy="3309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26480-C4A3-4148-A620-B0C4A9C69445}">
      <dsp:nvSpPr>
        <dsp:cNvPr id="0" name=""/>
        <dsp:cNvSpPr/>
      </dsp:nvSpPr>
      <dsp:spPr>
        <a:xfrm>
          <a:off x="4757735" y="2218900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Present, argue and develop ideas (Switching to dash)</a:t>
          </a:r>
          <a:endParaRPr lang="en-US" sz="1600" kern="1200"/>
        </a:p>
      </dsp:txBody>
      <dsp:txXfrm>
        <a:off x="4757735" y="2218900"/>
        <a:ext cx="1344853" cy="570543"/>
      </dsp:txXfrm>
    </dsp:sp>
    <dsp:sp modelId="{25555BA2-3C33-4FEF-BB61-9493BAF75846}">
      <dsp:nvSpPr>
        <dsp:cNvPr id="0" name=""/>
        <dsp:cNvSpPr/>
      </dsp:nvSpPr>
      <dsp:spPr>
        <a:xfrm>
          <a:off x="2429" y="2785053"/>
          <a:ext cx="570543" cy="5705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A64A4-8B61-4ED6-81D0-429BAA3753E0}">
      <dsp:nvSpPr>
        <dsp:cNvPr id="0" name=""/>
        <dsp:cNvSpPr/>
      </dsp:nvSpPr>
      <dsp:spPr>
        <a:xfrm>
          <a:off x="122243" y="2904867"/>
          <a:ext cx="330915" cy="33091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38996-5433-4E11-BC71-1B5FFA5A1E1D}">
      <dsp:nvSpPr>
        <dsp:cNvPr id="0" name=""/>
        <dsp:cNvSpPr/>
      </dsp:nvSpPr>
      <dsp:spPr>
        <a:xfrm>
          <a:off x="695232" y="2785053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Create solutions for assesed problems</a:t>
          </a:r>
          <a:endParaRPr lang="en-US" sz="1600" kern="1200"/>
        </a:p>
      </dsp:txBody>
      <dsp:txXfrm>
        <a:off x="695232" y="2785053"/>
        <a:ext cx="1344853" cy="570543"/>
      </dsp:txXfrm>
    </dsp:sp>
    <dsp:sp modelId="{3E9D2307-C1AB-431A-9357-626B06BF49E7}">
      <dsp:nvSpPr>
        <dsp:cNvPr id="0" name=""/>
        <dsp:cNvSpPr/>
      </dsp:nvSpPr>
      <dsp:spPr>
        <a:xfrm>
          <a:off x="2274416" y="2785053"/>
          <a:ext cx="570543" cy="5705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59EFD-9F0C-42EE-86B7-CD43E0C170FD}">
      <dsp:nvSpPr>
        <dsp:cNvPr id="0" name=""/>
        <dsp:cNvSpPr/>
      </dsp:nvSpPr>
      <dsp:spPr>
        <a:xfrm>
          <a:off x="2394230" y="2904867"/>
          <a:ext cx="330915" cy="33091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3632D-CC65-4BE5-8B7E-344A93AD0B01}">
      <dsp:nvSpPr>
        <dsp:cNvPr id="0" name=""/>
        <dsp:cNvSpPr/>
      </dsp:nvSpPr>
      <dsp:spPr>
        <a:xfrm>
          <a:off x="2967219" y="2785053"/>
          <a:ext cx="1344853" cy="570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/>
            <a:t>Security</a:t>
          </a:r>
          <a:endParaRPr lang="en-US" sz="1600" kern="1200"/>
        </a:p>
      </dsp:txBody>
      <dsp:txXfrm>
        <a:off x="2967219" y="2785053"/>
        <a:ext cx="1344853" cy="57054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B887A-136F-4728-8535-0E2FE4B401BF}">
      <dsp:nvSpPr>
        <dsp:cNvPr id="0" name=""/>
        <dsp:cNvSpPr/>
      </dsp:nvSpPr>
      <dsp:spPr>
        <a:xfrm>
          <a:off x="1106831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A3796-D1B6-4620-94B3-DC33C44A3B07}">
      <dsp:nvSpPr>
        <dsp:cNvPr id="0" name=""/>
        <dsp:cNvSpPr/>
      </dsp:nvSpPr>
      <dsp:spPr>
        <a:xfrm>
          <a:off x="323416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Others Machines</a:t>
          </a:r>
          <a:endParaRPr lang="en-US" sz="2500" kern="1200"/>
        </a:p>
      </dsp:txBody>
      <dsp:txXfrm>
        <a:off x="323416" y="2266586"/>
        <a:ext cx="2848781" cy="720000"/>
      </dsp:txXfrm>
    </dsp:sp>
    <dsp:sp modelId="{800706DD-837D-4FCA-B336-A2ADB1EA9262}">
      <dsp:nvSpPr>
        <dsp:cNvPr id="0" name=""/>
        <dsp:cNvSpPr/>
      </dsp:nvSpPr>
      <dsp:spPr>
        <a:xfrm>
          <a:off x="4454150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E0518-AA80-4E7B-BC4F-037B6AEB6373}">
      <dsp:nvSpPr>
        <dsp:cNvPr id="0" name=""/>
        <dsp:cNvSpPr/>
      </dsp:nvSpPr>
      <dsp:spPr>
        <a:xfrm>
          <a:off x="3670735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Analysis of </a:t>
          </a:r>
          <a:r>
            <a:rPr lang="pl-PL" sz="2500" kern="1200" dirty="0" err="1"/>
            <a:t>vibration</a:t>
          </a:r>
          <a:r>
            <a:rPr lang="pl-PL" sz="2500" kern="1200" dirty="0"/>
            <a:t> data </a:t>
          </a:r>
          <a:endParaRPr lang="en-US" sz="2500" kern="1200" dirty="0"/>
        </a:p>
      </dsp:txBody>
      <dsp:txXfrm>
        <a:off x="3670735" y="2266586"/>
        <a:ext cx="2848781" cy="720000"/>
      </dsp:txXfrm>
    </dsp:sp>
    <dsp:sp modelId="{1402591D-7011-406F-89FD-DEC181F4326D}">
      <dsp:nvSpPr>
        <dsp:cNvPr id="0" name=""/>
        <dsp:cNvSpPr/>
      </dsp:nvSpPr>
      <dsp:spPr>
        <a:xfrm>
          <a:off x="7801468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8FDB4-20D8-40B0-8882-FA8920763E76}">
      <dsp:nvSpPr>
        <dsp:cNvPr id="0" name=""/>
        <dsp:cNvSpPr/>
      </dsp:nvSpPr>
      <dsp:spPr>
        <a:xfrm>
          <a:off x="7018053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Machine learning</a:t>
          </a:r>
          <a:endParaRPr lang="en-US" sz="2500" kern="1200"/>
        </a:p>
      </dsp:txBody>
      <dsp:txXfrm>
        <a:off x="7018053" y="2266586"/>
        <a:ext cx="284878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F70BF-D0F0-41EF-A179-13FCFF08D6B7}">
      <dsp:nvSpPr>
        <dsp:cNvPr id="0" name=""/>
        <dsp:cNvSpPr/>
      </dsp:nvSpPr>
      <dsp:spPr>
        <a:xfrm>
          <a:off x="0" y="2862"/>
          <a:ext cx="6513603" cy="18696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700" kern="1200"/>
            <a:t>Which companies do we target?</a:t>
          </a:r>
          <a:endParaRPr lang="en-US" sz="4700" kern="1200"/>
        </a:p>
      </dsp:txBody>
      <dsp:txXfrm>
        <a:off x="91269" y="94131"/>
        <a:ext cx="6331065" cy="1687122"/>
      </dsp:txXfrm>
    </dsp:sp>
    <dsp:sp modelId="{27E86A3C-0FDB-4417-A18F-949C25DE98E1}">
      <dsp:nvSpPr>
        <dsp:cNvPr id="0" name=""/>
        <dsp:cNvSpPr/>
      </dsp:nvSpPr>
      <dsp:spPr>
        <a:xfrm>
          <a:off x="0" y="2007882"/>
          <a:ext cx="6513603" cy="18696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700" kern="1200"/>
            <a:t>Why these companies?</a:t>
          </a:r>
          <a:endParaRPr lang="en-US" sz="4700" kern="1200"/>
        </a:p>
      </dsp:txBody>
      <dsp:txXfrm>
        <a:off x="91269" y="2099151"/>
        <a:ext cx="6331065" cy="1687122"/>
      </dsp:txXfrm>
    </dsp:sp>
    <dsp:sp modelId="{0EE6F76A-89D1-47FD-AFDB-542058F56D0A}">
      <dsp:nvSpPr>
        <dsp:cNvPr id="0" name=""/>
        <dsp:cNvSpPr/>
      </dsp:nvSpPr>
      <dsp:spPr>
        <a:xfrm>
          <a:off x="0" y="4012903"/>
          <a:ext cx="6513603" cy="18696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700" kern="1200"/>
            <a:t>Why should they join Industry 4.0?</a:t>
          </a:r>
          <a:endParaRPr lang="en-US" sz="4700" kern="1200"/>
        </a:p>
      </dsp:txBody>
      <dsp:txXfrm>
        <a:off x="91269" y="4104172"/>
        <a:ext cx="6331065" cy="1687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B0119-DDD6-4E26-8E4A-A68643A67CED}">
      <dsp:nvSpPr>
        <dsp:cNvPr id="0" name=""/>
        <dsp:cNvSpPr/>
      </dsp:nvSpPr>
      <dsp:spPr>
        <a:xfrm>
          <a:off x="0" y="474463"/>
          <a:ext cx="6513603" cy="643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What is the problem companies face with data?</a:t>
          </a:r>
          <a:endParaRPr lang="en-US" sz="2500" kern="1200"/>
        </a:p>
      </dsp:txBody>
      <dsp:txXfrm>
        <a:off x="31413" y="505876"/>
        <a:ext cx="6450777" cy="580674"/>
      </dsp:txXfrm>
    </dsp:sp>
    <dsp:sp modelId="{16E78DB0-25F2-48F2-B386-3176C9CB9C50}">
      <dsp:nvSpPr>
        <dsp:cNvPr id="0" name=""/>
        <dsp:cNvSpPr/>
      </dsp:nvSpPr>
      <dsp:spPr>
        <a:xfrm>
          <a:off x="0" y="1189963"/>
          <a:ext cx="6513603" cy="643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 err="1"/>
            <a:t>What</a:t>
          </a:r>
          <a:r>
            <a:rPr lang="pl-PL" sz="2500" kern="1200" dirty="0"/>
            <a:t> do </a:t>
          </a:r>
          <a:r>
            <a:rPr lang="pl-PL" sz="2500" kern="1200" dirty="0" err="1"/>
            <a:t>they</a:t>
          </a:r>
          <a:r>
            <a:rPr lang="pl-PL" sz="2500" kern="1200" dirty="0"/>
            <a:t> want to do?</a:t>
          </a:r>
          <a:endParaRPr lang="en-US" sz="2500" kern="1200" dirty="0"/>
        </a:p>
      </dsp:txBody>
      <dsp:txXfrm>
        <a:off x="31413" y="1221376"/>
        <a:ext cx="6450777" cy="580674"/>
      </dsp:txXfrm>
    </dsp:sp>
    <dsp:sp modelId="{53CA002C-3F7C-48DC-B5A0-09D97002B334}">
      <dsp:nvSpPr>
        <dsp:cNvPr id="0" name=""/>
        <dsp:cNvSpPr/>
      </dsp:nvSpPr>
      <dsp:spPr>
        <a:xfrm>
          <a:off x="0" y="1905463"/>
          <a:ext cx="6513603" cy="6435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Our job here</a:t>
          </a:r>
          <a:endParaRPr lang="en-US" sz="2500" kern="1200"/>
        </a:p>
      </dsp:txBody>
      <dsp:txXfrm>
        <a:off x="31413" y="1936876"/>
        <a:ext cx="6450777" cy="580674"/>
      </dsp:txXfrm>
    </dsp:sp>
    <dsp:sp modelId="{E40A27A6-BAFC-4E3F-9AB9-C0086B34E9F3}">
      <dsp:nvSpPr>
        <dsp:cNvPr id="0" name=""/>
        <dsp:cNvSpPr/>
      </dsp:nvSpPr>
      <dsp:spPr>
        <a:xfrm>
          <a:off x="0" y="2620963"/>
          <a:ext cx="6513603" cy="643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Kinds of analysis:</a:t>
          </a:r>
          <a:endParaRPr lang="en-US" sz="2500" kern="1200"/>
        </a:p>
      </dsp:txBody>
      <dsp:txXfrm>
        <a:off x="31413" y="2652376"/>
        <a:ext cx="6450777" cy="580674"/>
      </dsp:txXfrm>
    </dsp:sp>
    <dsp:sp modelId="{CFC580AD-F1A2-4911-85E6-3BC0502F688F}">
      <dsp:nvSpPr>
        <dsp:cNvPr id="0" name=""/>
        <dsp:cNvSpPr/>
      </dsp:nvSpPr>
      <dsp:spPr>
        <a:xfrm>
          <a:off x="0" y="3336463"/>
          <a:ext cx="6513603" cy="6435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1. Descriptive analysis</a:t>
          </a:r>
          <a:endParaRPr lang="en-US" sz="2500" kern="1200"/>
        </a:p>
      </dsp:txBody>
      <dsp:txXfrm>
        <a:off x="31413" y="3367876"/>
        <a:ext cx="6450777" cy="580674"/>
      </dsp:txXfrm>
    </dsp:sp>
    <dsp:sp modelId="{F57F6A5D-E548-4F54-99FC-3089E3B50108}">
      <dsp:nvSpPr>
        <dsp:cNvPr id="0" name=""/>
        <dsp:cNvSpPr/>
      </dsp:nvSpPr>
      <dsp:spPr>
        <a:xfrm>
          <a:off x="0" y="4051963"/>
          <a:ext cx="6513603" cy="643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2. Predictive analysis</a:t>
          </a:r>
          <a:endParaRPr lang="en-US" sz="2500" kern="1200"/>
        </a:p>
      </dsp:txBody>
      <dsp:txXfrm>
        <a:off x="31413" y="4083376"/>
        <a:ext cx="6450777" cy="580674"/>
      </dsp:txXfrm>
    </dsp:sp>
    <dsp:sp modelId="{073DA52F-F005-4B79-855F-259D95F89315}">
      <dsp:nvSpPr>
        <dsp:cNvPr id="0" name=""/>
        <dsp:cNvSpPr/>
      </dsp:nvSpPr>
      <dsp:spPr>
        <a:xfrm>
          <a:off x="0" y="4767462"/>
          <a:ext cx="6513603" cy="643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3</a:t>
          </a:r>
          <a:r>
            <a:rPr lang="pl-PL" sz="2500" b="1" kern="1200"/>
            <a:t>. Near real time/ real time visualisation</a:t>
          </a:r>
          <a:endParaRPr lang="en-US" sz="2500" kern="1200"/>
        </a:p>
      </dsp:txBody>
      <dsp:txXfrm>
        <a:off x="31413" y="4798875"/>
        <a:ext cx="6450777" cy="580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69B56-280F-4FAF-953E-4E53FC20E19C}">
      <dsp:nvSpPr>
        <dsp:cNvPr id="0" name=""/>
        <dsp:cNvSpPr/>
      </dsp:nvSpPr>
      <dsp:spPr>
        <a:xfrm>
          <a:off x="1496081" y="136090"/>
          <a:ext cx="2531340" cy="27174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23EFB-74E1-4EE9-A483-675A985A9219}">
      <dsp:nvSpPr>
        <dsp:cNvPr id="0" name=""/>
        <dsp:cNvSpPr/>
      </dsp:nvSpPr>
      <dsp:spPr>
        <a:xfrm>
          <a:off x="559800" y="321610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400" kern="1200"/>
            <a:t>SQL (SQL Server)</a:t>
          </a:r>
          <a:endParaRPr lang="en-US" sz="4400" kern="1200"/>
        </a:p>
      </dsp:txBody>
      <dsp:txXfrm>
        <a:off x="559800" y="3216108"/>
        <a:ext cx="4320000" cy="720000"/>
      </dsp:txXfrm>
    </dsp:sp>
    <dsp:sp modelId="{114F4B84-71A8-4C73-A0D6-DFBC1DEEB395}">
      <dsp:nvSpPr>
        <dsp:cNvPr id="0" name=""/>
        <dsp:cNvSpPr/>
      </dsp:nvSpPr>
      <dsp:spPr>
        <a:xfrm>
          <a:off x="5582837" y="170611"/>
          <a:ext cx="4090350" cy="28655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4000" b="-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48CA8-505A-4FC7-9A6E-56DC1780C3D6}">
      <dsp:nvSpPr>
        <dsp:cNvPr id="0" name=""/>
        <dsp:cNvSpPr/>
      </dsp:nvSpPr>
      <dsp:spPr>
        <a:xfrm>
          <a:off x="5635800" y="325312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400" kern="1200" err="1"/>
            <a:t>NoSQL</a:t>
          </a:r>
          <a:r>
            <a:rPr lang="pl-PL" sz="4400" kern="1200"/>
            <a:t> (</a:t>
          </a:r>
          <a:r>
            <a:rPr lang="pl-PL" sz="4400" kern="1200" err="1"/>
            <a:t>MongoDB</a:t>
          </a:r>
          <a:r>
            <a:rPr lang="pl-PL" sz="4400" kern="1200"/>
            <a:t>)</a:t>
          </a:r>
          <a:endParaRPr lang="en-US" sz="4400" kern="1200"/>
        </a:p>
      </dsp:txBody>
      <dsp:txXfrm>
        <a:off x="5635800" y="3253126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CCA7D-FF5F-48A5-B93F-53EBB2999CF6}">
      <dsp:nvSpPr>
        <dsp:cNvPr id="0" name=""/>
        <dsp:cNvSpPr/>
      </dsp:nvSpPr>
      <dsp:spPr>
        <a:xfrm>
          <a:off x="1148270" y="37400"/>
          <a:ext cx="1441125" cy="1441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A4F64-B1E7-4F61-B175-F43EC6480A95}">
      <dsp:nvSpPr>
        <dsp:cNvPr id="0" name=""/>
        <dsp:cNvSpPr/>
      </dsp:nvSpPr>
      <dsp:spPr>
        <a:xfrm>
          <a:off x="1455395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652CB-82E0-4490-9459-86618BA9F361}">
      <dsp:nvSpPr>
        <dsp:cNvPr id="0" name=""/>
        <dsp:cNvSpPr/>
      </dsp:nvSpPr>
      <dsp:spPr>
        <a:xfrm>
          <a:off x="687583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API for data access</a:t>
          </a:r>
        </a:p>
      </dsp:txBody>
      <dsp:txXfrm>
        <a:off x="687583" y="1927400"/>
        <a:ext cx="2362500" cy="720000"/>
      </dsp:txXfrm>
    </dsp:sp>
    <dsp:sp modelId="{1541C08B-010D-4A1D-A587-EC82A0BC9039}">
      <dsp:nvSpPr>
        <dsp:cNvPr id="0" name=""/>
        <dsp:cNvSpPr/>
      </dsp:nvSpPr>
      <dsp:spPr>
        <a:xfrm>
          <a:off x="3924208" y="37400"/>
          <a:ext cx="1441125" cy="1441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675CB-61E6-4182-84D2-A2C1BFB0321B}">
      <dsp:nvSpPr>
        <dsp:cNvPr id="0" name=""/>
        <dsp:cNvSpPr/>
      </dsp:nvSpPr>
      <dsp:spPr>
        <a:xfrm>
          <a:off x="4231333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838F0-0B56-4D3F-96BC-DE9C471BFE56}">
      <dsp:nvSpPr>
        <dsp:cNvPr id="0" name=""/>
        <dsp:cNvSpPr/>
      </dsp:nvSpPr>
      <dsp:spPr>
        <a:xfrm>
          <a:off x="3463520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Json</a:t>
          </a:r>
        </a:p>
      </dsp:txBody>
      <dsp:txXfrm>
        <a:off x="3463520" y="1927400"/>
        <a:ext cx="2362500" cy="720000"/>
      </dsp:txXfrm>
    </dsp:sp>
    <dsp:sp modelId="{812DA494-9CD0-409D-9796-742207DB7CA4}">
      <dsp:nvSpPr>
        <dsp:cNvPr id="0" name=""/>
        <dsp:cNvSpPr/>
      </dsp:nvSpPr>
      <dsp:spPr>
        <a:xfrm>
          <a:off x="2536239" y="3238025"/>
          <a:ext cx="1441125" cy="1441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3F9839-05EB-470A-949A-CEA091FB12E8}">
      <dsp:nvSpPr>
        <dsp:cNvPr id="0" name=""/>
        <dsp:cNvSpPr/>
      </dsp:nvSpPr>
      <dsp:spPr>
        <a:xfrm>
          <a:off x="2843364" y="3545150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55347-C836-4511-AE22-BCD1E6F838D0}">
      <dsp:nvSpPr>
        <dsp:cNvPr id="0" name=""/>
        <dsp:cNvSpPr/>
      </dsp:nvSpPr>
      <dsp:spPr>
        <a:xfrm>
          <a:off x="2075551" y="5128025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Setup of api between database and us</a:t>
          </a:r>
        </a:p>
      </dsp:txBody>
      <dsp:txXfrm>
        <a:off x="2075551" y="5128025"/>
        <a:ext cx="2362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F1F63-D9A4-4C39-A927-69271E8D8F31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99EC7-1F23-449B-B961-F31807DB3947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BD29F-9DCB-4D7D-85C0-6F0A9ED730A6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Number of ladders for period of time</a:t>
          </a:r>
        </a:p>
      </dsp:txBody>
      <dsp:txXfrm>
        <a:off x="2039300" y="956381"/>
        <a:ext cx="4474303" cy="1765627"/>
      </dsp:txXfrm>
    </dsp:sp>
    <dsp:sp modelId="{DC5F9F9D-0978-4E52-A0D7-F6F46CE9FF1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46ED1-DF09-4735-BF5C-00768DB95ACA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BEA76-668D-47E2-9884-97EBFFB81168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Time elapsed since last sensor read</a:t>
          </a:r>
        </a:p>
      </dsp:txBody>
      <dsp:txXfrm>
        <a:off x="2039300" y="3163416"/>
        <a:ext cx="4474303" cy="1765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BBC5B-3D24-49E2-A3CF-0A30316E2456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5D863-F459-4776-83A0-AA08D243AB03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50509-D9A0-48E5-95BE-3D5C461DE433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System overview</a:t>
          </a:r>
        </a:p>
      </dsp:txBody>
      <dsp:txXfrm>
        <a:off x="569079" y="2644614"/>
        <a:ext cx="2072362" cy="720000"/>
      </dsp:txXfrm>
    </dsp:sp>
    <dsp:sp modelId="{F3773711-1F0F-43EE-BCD4-FD7EDF1F6C8D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36A0C-A9A1-4841-88AC-C772B59839D2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6D58A-61CF-4705-8AC0-3183F0C3BA3D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Advantages</a:t>
          </a:r>
        </a:p>
      </dsp:txBody>
      <dsp:txXfrm>
        <a:off x="3004105" y="2644614"/>
        <a:ext cx="2072362" cy="720000"/>
      </dsp:txXfrm>
    </dsp:sp>
    <dsp:sp modelId="{703D51BD-B6AA-4C1D-9043-4CB2C617A630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177AC-F700-4CE2-8FAC-E35E155953C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A0778-4C31-4EEC-989D-64265C76DACD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Disadvantages</a:t>
          </a:r>
        </a:p>
      </dsp:txBody>
      <dsp:txXfrm>
        <a:off x="5439131" y="2644614"/>
        <a:ext cx="2072362" cy="720000"/>
      </dsp:txXfrm>
    </dsp:sp>
    <dsp:sp modelId="{6AD0CE2A-F890-4617-9C21-2E2491E33E11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47B28-1417-41D5-B804-61C5A599B4C6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837BE-0157-4E04-A729-8CD681358D8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Why it wasn't good enough</a:t>
          </a:r>
        </a:p>
      </dsp:txBody>
      <dsp:txXfrm>
        <a:off x="7874157" y="2644614"/>
        <a:ext cx="2072362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BBC5B-3D24-49E2-A3CF-0A30316E2456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5D863-F459-4776-83A0-AA08D243AB03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50509-D9A0-48E5-95BE-3D5C461DE433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System overview</a:t>
          </a:r>
        </a:p>
      </dsp:txBody>
      <dsp:txXfrm>
        <a:off x="569079" y="2644614"/>
        <a:ext cx="2072362" cy="720000"/>
      </dsp:txXfrm>
    </dsp:sp>
    <dsp:sp modelId="{F3773711-1F0F-43EE-BCD4-FD7EDF1F6C8D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36A0C-A9A1-4841-88AC-C772B59839D2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6D58A-61CF-4705-8AC0-3183F0C3BA3D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Advantages</a:t>
          </a:r>
        </a:p>
      </dsp:txBody>
      <dsp:txXfrm>
        <a:off x="3004105" y="2644614"/>
        <a:ext cx="2072362" cy="720000"/>
      </dsp:txXfrm>
    </dsp:sp>
    <dsp:sp modelId="{703D51BD-B6AA-4C1D-9043-4CB2C617A630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177AC-F700-4CE2-8FAC-E35E155953C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A0778-4C31-4EEC-989D-64265C76DACD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Disadvantages</a:t>
          </a:r>
        </a:p>
      </dsp:txBody>
      <dsp:txXfrm>
        <a:off x="5439131" y="2644614"/>
        <a:ext cx="2072362" cy="720000"/>
      </dsp:txXfrm>
    </dsp:sp>
    <dsp:sp modelId="{6AD0CE2A-F890-4617-9C21-2E2491E33E11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47B28-1417-41D5-B804-61C5A599B4C6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837BE-0157-4E04-A729-8CD681358D8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Why it wasn't good enough</a:t>
          </a:r>
        </a:p>
      </dsp:txBody>
      <dsp:txXfrm>
        <a:off x="7874157" y="2644614"/>
        <a:ext cx="2072362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D6E3F-34DD-4CD8-916D-F12928E32995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6749A-87E3-4094-AA40-C23D14BFDD5A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Calibri Light" panose="020F0302020204030204"/>
            </a:rPr>
            <a:t>What to use</a:t>
          </a:r>
          <a:r>
            <a:rPr lang="en-US" sz="3700" b="0" i="0" u="none" strike="noStrike" kern="1200" cap="none" baseline="0" noProof="0" dirty="0">
              <a:latin typeface="Calibri Light"/>
              <a:cs typeface="Calibri Light"/>
            </a:rPr>
            <a:t> instead</a:t>
          </a:r>
          <a:r>
            <a:rPr lang="en-US" sz="3700" kern="1200" dirty="0">
              <a:latin typeface="Calibri Light" panose="020F0302020204030204"/>
            </a:rPr>
            <a:t> of</a:t>
          </a:r>
          <a:r>
            <a:rPr lang="en-US" sz="3700" b="0" i="0" u="none" strike="noStrike" kern="1200" cap="none" baseline="0" noProof="0" dirty="0">
              <a:latin typeface="Calibri Light"/>
              <a:cs typeface="Calibri Light"/>
            </a:rPr>
            <a:t> </a:t>
          </a:r>
          <a:r>
            <a:rPr lang="en-US" sz="3700" b="0" i="0" u="none" strike="noStrike" kern="1200" cap="none" baseline="0" noProof="0" dirty="0" err="1">
              <a:latin typeface="Calibri Light"/>
              <a:cs typeface="Calibri Light"/>
            </a:rPr>
            <a:t>PowerBI</a:t>
          </a:r>
          <a:r>
            <a:rPr lang="en-US" sz="3700" kern="1200" dirty="0">
              <a:latin typeface="Calibri Light" panose="020F0302020204030204"/>
            </a:rPr>
            <a:t>?</a:t>
          </a:r>
        </a:p>
      </dsp:txBody>
      <dsp:txXfrm>
        <a:off x="0" y="623"/>
        <a:ext cx="6492875" cy="1020830"/>
      </dsp:txXfrm>
    </dsp:sp>
    <dsp:sp modelId="{D4854B06-99DD-41DD-AEFD-8A76FA5E313F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F5EF4-C00C-4059-A70A-CC87431DCD88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Calibri Light" panose="020F0302020204030204"/>
            </a:rPr>
            <a:t>What</a:t>
          </a:r>
          <a:r>
            <a:rPr lang="en-US" sz="3700" b="0" i="0" u="none" strike="noStrike" kern="1200" cap="none" baseline="0" noProof="0">
              <a:latin typeface="Calibri Light"/>
              <a:cs typeface="Calibri Light"/>
            </a:rPr>
            <a:t> is</a:t>
          </a:r>
          <a:r>
            <a:rPr lang="en-US" sz="3700" kern="1200">
              <a:latin typeface="Calibri Light" panose="020F0302020204030204"/>
            </a:rPr>
            <a:t> Dash</a:t>
          </a:r>
          <a:r>
            <a:rPr lang="en-US" sz="3700" b="0" i="0" u="none" strike="noStrike" kern="1200" cap="none" baseline="0" noProof="0">
              <a:latin typeface="Calibri Light"/>
              <a:cs typeface="Calibri Light"/>
            </a:rPr>
            <a:t>?</a:t>
          </a:r>
          <a:endParaRPr lang="en-US" sz="3700" kern="1200"/>
        </a:p>
      </dsp:txBody>
      <dsp:txXfrm>
        <a:off x="0" y="1021453"/>
        <a:ext cx="6492875" cy="1020830"/>
      </dsp:txXfrm>
    </dsp:sp>
    <dsp:sp modelId="{BE7C02E6-4765-4CA2-AA7B-F2763994F79D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C6A0E-C721-4705-B4B0-71CF89981C2C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Calibri Light" panose="020F0302020204030204"/>
            </a:rPr>
            <a:t>Why swap to Dash?</a:t>
          </a:r>
          <a:endParaRPr lang="en-US" sz="3700" kern="1200"/>
        </a:p>
      </dsp:txBody>
      <dsp:txXfrm>
        <a:off x="0" y="2042284"/>
        <a:ext cx="6492875" cy="1020830"/>
      </dsp:txXfrm>
    </dsp:sp>
    <dsp:sp modelId="{806AF20C-B697-44B3-8045-F3F90F0CB601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0FD23-996F-461E-8A2E-F48653D70ADC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ERP</a:t>
          </a:r>
        </a:p>
      </dsp:txBody>
      <dsp:txXfrm>
        <a:off x="0" y="3063115"/>
        <a:ext cx="6492875" cy="1020830"/>
      </dsp:txXfrm>
    </dsp:sp>
    <dsp:sp modelId="{AA5F9121-1D5B-49C4-A3AB-4692DC451EBF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2785D-CD5D-4577-A149-F54A15E97D23}">
      <dsp:nvSpPr>
        <dsp:cNvPr id="0" name=""/>
        <dsp:cNvSpPr/>
      </dsp:nvSpPr>
      <dsp:spPr>
        <a:xfrm>
          <a:off x="0" y="4084569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Calibri Light" panose="020F0302020204030204"/>
            </a:rPr>
            <a:t>New </a:t>
          </a:r>
          <a:r>
            <a:rPr lang="en-US" sz="3700" kern="1200"/>
            <a:t>System overview</a:t>
          </a:r>
          <a:r>
            <a:rPr lang="en-US" sz="3700" kern="1200">
              <a:latin typeface="Calibri Light" panose="020F0302020204030204"/>
            </a:rPr>
            <a:t> with Dash</a:t>
          </a:r>
          <a:endParaRPr lang="en-US" sz="3700" kern="1200"/>
        </a:p>
      </dsp:txBody>
      <dsp:txXfrm>
        <a:off x="0" y="4084569"/>
        <a:ext cx="6492875" cy="1020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5CFCBC6E-9C62-4D00-BC3C-E42021857E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5D72FE7-C22A-4B69-8D7E-5A33743426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4B5A3-7948-4BED-9D22-7C89EF970904}" type="datetimeFigureOut">
              <a:rPr lang="pl-PL" smtClean="0"/>
              <a:t>21.01.2020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AA5E10A-2024-48CB-9144-7A98551A53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A9CA9A8-288D-40DE-8C74-9D29A8A2C6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B5E89-772E-40B9-B9EF-71069C53461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115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9AD95-1559-443A-890E-084709FBD70A}" type="datetimeFigureOut">
              <a:rPr lang="pl-PL" smtClean="0"/>
              <a:t>21.01.2020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9AD16-6CF6-4424-AA35-63FB2A6D06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79633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AD16-6CF6-4424-AA35-63FB2A6D069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494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9AD16-6CF6-4424-AA35-63FB2A6D069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98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9D9FC2-2232-45A8-A327-A84C1E6B8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29301B5-53FD-416E-828E-E777E87A1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12D684E-A9C8-4A19-BC48-A2ECBEE3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1CD12-3ACA-4786-804E-87DEDA3454BC}" type="datetime1">
              <a:rPr lang="pl-PL" smtClean="0"/>
              <a:t>21.01.2020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E0896EC-9174-4F3F-B43A-DD60B22E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A07E8EB-D906-4EA3-A3A3-5DD817B6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6137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E7F9C4-A098-4EBF-8DCB-3D726F70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0398259-0D35-4946-913D-334C2A746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5A48FA5-0BE9-412D-8E88-0F2B98D7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94F9-9C23-47A2-B2C3-C1E114EC55FF}" type="datetime1">
              <a:rPr lang="pl-PL" smtClean="0"/>
              <a:t>21.01.2020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22F131A-16FC-4879-A4F1-9049B97D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F74CB0-ADA3-4C58-89CF-6C8FB806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716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5A8026B-EE38-4354-9DB4-B9281EF19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3693B8D-AE71-4483-9B5B-7E1D7973B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F1C6BE1-612A-456D-BE78-86EB0F8B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F347-DC18-429A-9E99-6FE686A35DF6}" type="datetime1">
              <a:rPr lang="pl-PL" smtClean="0"/>
              <a:t>21.01.2020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673DB2-354F-400D-A800-307A6925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6FDDACA-C8CE-4DFA-8DB8-3F96682C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684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B033C9-CFAC-4851-AE1F-36F63AC4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BF532D-6288-40F2-8479-3FD445126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5461B62-A5CD-4AD3-A673-401E4980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60646-2071-44D7-A8B2-FD44A7C0AE63}" type="datetime1">
              <a:rPr lang="pl-PL" smtClean="0"/>
              <a:t>21.01.2020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36B14C8-3E95-4F59-A510-1CB28F1F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DD3D906-3575-4F95-A44C-4BE9B8BB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527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F376F8-B57E-4375-BD08-4A85A6C0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A699938-694C-4D8E-BB7E-AB341B212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46AEF9-91F4-40E2-8C1A-D0F0CF6B1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E366-0D25-413B-944E-743ABE9C28FC}" type="datetime1">
              <a:rPr lang="pl-PL" smtClean="0"/>
              <a:t>21.01.2020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05104BF-6BCA-4B13-9466-00FE41F5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E3CBC29-F8B2-4A48-958D-1294B11E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666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4DBE6C-878D-43D2-AE49-E5AF9AF3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4F5A9F-7995-4D93-915C-D2D55C0D4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D5569F8-FA2A-47EA-82DC-734C3E460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18D99D5-9C48-4318-98A7-295EBBF46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8C4AD-8CE8-46B4-B2D2-17D9DB028593}" type="datetime1">
              <a:rPr lang="pl-PL" smtClean="0"/>
              <a:t>21.01.2020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DCAE42D-26F5-4E3E-9677-6845D1D3E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773DD44-3F10-4180-9A6A-C4D85A58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711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1468FB-B67D-4411-AAF6-5E04141F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557EB9-DAB4-41B4-B6A5-414ACB5BC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5B00143-FF4C-491E-8477-A46A68AFB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5F2A1846-2071-4D5C-B7C1-BA309B12B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DDFB62E-C153-4AAB-A175-242059F8A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528ECE3-B9C7-4120-8955-301442DA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6DFF-2617-4265-B972-2CDA8B9B1E5E}" type="datetime1">
              <a:rPr lang="pl-PL" smtClean="0"/>
              <a:t>21.01.2020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8B8F303-D077-4E6F-A644-E2A1F4E7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AAED995-D3D9-40EE-88F5-0A35B610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400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6F6B8E-BDE6-4CD4-8313-2D84C0C7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1FAEA51-4D65-4D7E-AFC5-A64B0467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2BAC-401C-421A-B5F6-F688401DA19A}" type="datetime1">
              <a:rPr lang="pl-PL" smtClean="0"/>
              <a:t>21.01.2020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D0D95AE-AEA5-4C3F-AB76-D35F8516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6A0AA7E-5D4D-4838-AC15-35DCC4A1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59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2B278BA8-FC1E-4CB6-9904-87C459A7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451-FBBA-4999-B9DF-A1732E4E7B7E}" type="datetime1">
              <a:rPr lang="pl-PL" smtClean="0"/>
              <a:t>21.01.2020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66D26E55-4694-425E-A791-FC526531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657D3B2-25DF-4E85-8818-5C1F915B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174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D1EAB6-E1A3-4408-ADF7-F23B03CA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F3872B1-8308-4526-A08A-44C00E127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DAB084-31CE-421B-85EA-6E90E7385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2FD8D0E-7895-4287-92FD-E48B1DBE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2D34-2BAF-45D8-88F0-B28D88DBDDBB}" type="datetime1">
              <a:rPr lang="pl-PL" smtClean="0"/>
              <a:t>21.01.2020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9E46CA6-47B5-4460-B2D3-49C2B3BF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03AA31D-B0B8-4DC4-BA34-A37FF3EC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196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F992F2-1494-4C22-AD11-3BDF65E5D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62E4013-8B91-4789-A0A4-A9ED12137A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E8F309-7C38-4A5A-8143-12FB5BD39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5340D8F-0BF3-48E2-B05E-26806C87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651E-2A26-45DF-B301-D513DDE546CE}" type="datetime1">
              <a:rPr lang="pl-PL" smtClean="0"/>
              <a:t>21.01.2020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24AA0A7-8C0E-4D32-BAD5-702BF62E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8B9642C-3D86-49E1-8898-A948584A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363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64119D6-D69B-4DEE-BD50-759B3C2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3A53B39-B474-4A92-893C-D3142DD28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7F37CA2-940D-4100-AFE6-91DABF22E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6833D-7DB8-4D3D-8415-FC740870E20E}" type="datetime1">
              <a:rPr lang="pl-PL" smtClean="0"/>
              <a:t>21.01.2020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BB59588-B5E8-48D9-9A43-B59B3F92E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33C1302-9363-4900-B2B0-8856154BD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24AEC-B1B1-4C63-BD31-ADD197A3F6F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7337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cid:6EFC7F39-D499-4150-9F24-4691B5E74335" TargetMode="External"/><Relationship Id="rId4" Type="http://schemas.openxmlformats.org/officeDocument/2006/relationships/image" Target="../media/image6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890AC06-A7E0-4137-B046-E9BDE30F6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2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D966BA7-FCA5-43E9-8073-8E5170128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/>
              <a:t>Final Project Presentation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0EB8F98-6BAC-4813-A66F-B0AEBAC88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pl-PL" sz="2000" err="1"/>
              <a:t>Akos</a:t>
            </a:r>
            <a:r>
              <a:rPr lang="pl-PL" sz="2000"/>
              <a:t> </a:t>
            </a:r>
            <a:r>
              <a:rPr lang="pl-PL" sz="2000" err="1"/>
              <a:t>Madarasz</a:t>
            </a:r>
            <a:r>
              <a:rPr lang="pl-PL" sz="2000"/>
              <a:t> &amp; Bartosz Lachowicz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az 14">
            <a:extLst>
              <a:ext uri="{FF2B5EF4-FFF2-40B4-BE49-F238E27FC236}">
                <a16:creationId xmlns:a16="http://schemas.microsoft.com/office/drawing/2014/main" id="{E5383C71-FD24-4A3A-B392-A02E4AB1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1600"/>
            <a:ext cx="4638675" cy="196215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3E495B8C-CAE4-4538-8DCE-F05EAD4B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07" y="4422267"/>
            <a:ext cx="828675" cy="1162050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C40CA94-7713-4178-89B7-02C1E308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380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34A1-74D4-499C-B7FE-0C8E0EC4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Versioning/Branching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917BA30-901C-4B7C-9295-4C073EFD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16" y="2589086"/>
            <a:ext cx="4339335" cy="275547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67243-17F3-44C5-84B4-0655E17C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Git</a:t>
            </a:r>
            <a:r>
              <a:rPr lang="pl-PL" sz="2400">
                <a:cs typeface="Calibri"/>
              </a:rPr>
              <a:t>Hub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Branches</a:t>
            </a:r>
          </a:p>
          <a:p>
            <a:endParaRPr lang="en-US" sz="2400">
              <a:cs typeface="Calibri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E508B3C-1011-4075-B17E-A7E7CBB0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471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AE9D-2DE7-4307-AC29-4927ADCD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cs typeface="Calibri Light"/>
              </a:rPr>
              <a:t>Data format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8279CB-D816-4FCF-8204-CAE16FBCE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2396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A96FB44-28DA-458B-A109-F1FD75C1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975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FF6565-81D6-4017-84C4-19782F70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Old data format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AF7C3A32-F6CF-497A-86EF-AE266CE3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70432"/>
            <a:ext cx="11496821" cy="3276595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B3743E8-6658-47AF-AB6B-76F4404D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38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F77CAD1-B946-4E49-841B-63255C5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 data format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367910CC-BB08-4AF1-853D-5E5730FC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66" y="2509911"/>
            <a:ext cx="6833568" cy="399763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D0B5C62-7487-4E01-BB4C-9DF3351D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3848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1D2C7D8-BAE8-4DD6-976F-2DFE5777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difference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B7B52DCF-1F12-4F73-9CB3-4259EA30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78" y="2509911"/>
            <a:ext cx="3477944" cy="399763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72EC68A-6FF9-4405-AD10-1BB6B797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626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A428AC1-C455-4EC1-96AD-BA29798A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Data redundancy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5BA912D0-AFBF-444A-BF98-6DDD232E9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2"/>
          <a:stretch/>
        </p:blipFill>
        <p:spPr>
          <a:xfrm>
            <a:off x="1919080" y="2426818"/>
            <a:ext cx="3159547" cy="3997637"/>
          </a:xfrm>
          <a:prstGeom prst="rect">
            <a:avLst/>
          </a:prstGeom>
        </p:spPr>
      </p:pic>
      <p:cxnSp>
        <p:nvCxnSpPr>
          <p:cNvPr id="36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F02BFDA5-AB84-468C-A7A9-ECD8AC69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20889"/>
            <a:ext cx="5455917" cy="1609495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C20C0548-651B-4938-B5A0-8DBAE748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5147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15DAC-081F-4D13-8103-D6416D3E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Accessing the Data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4AB1960-8E0D-4873-81E3-65D62B12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BF43F70-F5A3-4EE6-9A51-641946625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55349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8967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B88DAC-9482-4FB4-A963-074578D4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53734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Setup overview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9494DDF-F82F-4603-9C7D-D202591A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47750"/>
            <a:ext cx="10172700" cy="5256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2B5587A-B5C5-437A-9ABE-78A578B0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17B68-BD37-4784-9B2E-66CF84EA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Two main algorithms for display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6D2E601-6AD8-4EA4-9CB1-B7BF4D3C6C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86765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69A6207-DF97-420C-8443-6336A79B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771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98AAA-8D71-43B7-8D8F-885379CE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Algorithm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76374B4-9D36-44D7-965D-6BFD622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20" y="2509911"/>
            <a:ext cx="9461861" cy="3997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A9FAD-EB63-4A3C-A7DC-FB55FC4D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9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2E37063-F662-4D7A-AFD4-C43E7DC2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pl-PL" sz="2600">
                <a:solidFill>
                  <a:schemeClr val="bg1"/>
                </a:solidFill>
              </a:rPr>
              <a:t>Dolle Introduction</a:t>
            </a:r>
            <a:endParaRPr lang="pl-PL" sz="2600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F8665D-5028-4099-83E2-A0718F884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880" y="5009083"/>
            <a:ext cx="6976872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1700" err="1">
                <a:solidFill>
                  <a:schemeClr val="bg1"/>
                </a:solidFill>
              </a:rPr>
              <a:t>What</a:t>
            </a:r>
            <a:r>
              <a:rPr lang="pl-PL" sz="1700">
                <a:solidFill>
                  <a:schemeClr val="bg1"/>
                </a:solidFill>
              </a:rPr>
              <a:t> </a:t>
            </a:r>
            <a:r>
              <a:rPr lang="pl-PL" sz="1700" err="1">
                <a:solidFill>
                  <a:schemeClr val="bg1"/>
                </a:solidFill>
              </a:rPr>
              <a:t>is</a:t>
            </a:r>
            <a:r>
              <a:rPr lang="pl-PL" sz="1700">
                <a:solidFill>
                  <a:schemeClr val="bg1"/>
                </a:solidFill>
              </a:rPr>
              <a:t> </a:t>
            </a:r>
            <a:r>
              <a:rPr lang="pl-PL" sz="1700" err="1">
                <a:solidFill>
                  <a:schemeClr val="bg1"/>
                </a:solidFill>
              </a:rPr>
              <a:t>Dolle</a:t>
            </a:r>
            <a:r>
              <a:rPr lang="pl-PL" sz="1700">
                <a:solidFill>
                  <a:schemeClr val="bg1"/>
                </a:solidFill>
              </a:rPr>
              <a:t>?</a:t>
            </a:r>
          </a:p>
          <a:p>
            <a:r>
              <a:rPr lang="pl-PL" sz="1700" err="1">
                <a:solidFill>
                  <a:schemeClr val="bg1"/>
                </a:solidFill>
                <a:cs typeface="Calibri"/>
              </a:rPr>
              <a:t>What</a:t>
            </a:r>
            <a:r>
              <a:rPr lang="pl-PL" sz="1700">
                <a:solidFill>
                  <a:schemeClr val="bg1"/>
                </a:solidFill>
                <a:cs typeface="Calibri"/>
              </a:rPr>
              <a:t> do </a:t>
            </a:r>
            <a:r>
              <a:rPr lang="pl-PL" sz="1700" err="1">
                <a:solidFill>
                  <a:schemeClr val="bg1"/>
                </a:solidFill>
                <a:cs typeface="Calibri"/>
              </a:rPr>
              <a:t>they</a:t>
            </a:r>
            <a:r>
              <a:rPr lang="pl-PL" sz="1700">
                <a:solidFill>
                  <a:schemeClr val="bg1"/>
                </a:solidFill>
                <a:cs typeface="Calibri"/>
              </a:rPr>
              <a:t> do?</a:t>
            </a:r>
          </a:p>
          <a:p>
            <a:r>
              <a:rPr lang="pl-PL" sz="1700" err="1">
                <a:solidFill>
                  <a:schemeClr val="bg1"/>
                </a:solidFill>
                <a:cs typeface="Calibri"/>
              </a:rPr>
              <a:t>Pioneers</a:t>
            </a:r>
            <a:r>
              <a:rPr lang="pl-PL" sz="1700">
                <a:solidFill>
                  <a:schemeClr val="bg1"/>
                </a:solidFill>
                <a:cs typeface="Calibri"/>
              </a:rPr>
              <a:t> in </a:t>
            </a:r>
            <a:r>
              <a:rPr lang="pl-PL" sz="1700" err="1">
                <a:solidFill>
                  <a:schemeClr val="bg1"/>
                </a:solidFill>
                <a:cs typeface="Calibri"/>
              </a:rPr>
              <a:t>Industry</a:t>
            </a:r>
            <a:r>
              <a:rPr lang="pl-PL" sz="1700">
                <a:solidFill>
                  <a:schemeClr val="bg1"/>
                </a:solidFill>
                <a:cs typeface="Calibri"/>
              </a:rPr>
              <a:t> 4.0</a:t>
            </a:r>
          </a:p>
          <a:p>
            <a:pPr marL="0" indent="0">
              <a:buNone/>
            </a:pPr>
            <a:endParaRPr lang="pl-PL" sz="17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368F286-DC66-4E53-B157-3C24B9BB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8664" y="6556248"/>
            <a:ext cx="8281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 smtClean="0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pl-PL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127D939-6F91-478B-8AC9-3CD4DFAB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20347FC2-8D9F-4B5C-8881-48F258E4DC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1020" y="380218"/>
            <a:ext cx="9820254" cy="6129502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F98C5DF-EFC1-4017-BACD-3BF0D329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1529BC-EAEA-4EE9-8222-5A83E525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Line chart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1BA1123-E867-4B9F-AC7E-FD7041004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t="13953"/>
          <a:stretch/>
        </p:blipFill>
        <p:spPr>
          <a:xfrm>
            <a:off x="904875" y="1370626"/>
            <a:ext cx="10763249" cy="4985724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83FA8F6-4C63-42C8-A8FB-DCECA723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0101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FACB4-BC2B-4BFF-92D8-CAE239FA2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Second Algorithm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9AACBA1E-FDF4-4E58-8AF5-E95DE938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353" y="492573"/>
            <a:ext cx="6306483" cy="5880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A4B0D-89EA-4115-8C3E-05E06D29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78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le_fast_TimeElapsedFix">
            <a:hlinkClick r:id="" action="ppaction://media"/>
            <a:extLst>
              <a:ext uri="{FF2B5EF4-FFF2-40B4-BE49-F238E27FC236}">
                <a16:creationId xmlns:a16="http://schemas.microsoft.com/office/drawing/2014/main" id="{125423E9-9340-4974-B752-24C3BF95E59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585" end="2530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50" y="351451"/>
            <a:ext cx="10356109" cy="615509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EDC850A-6C8C-48F6-8ED6-EEA97CB8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D2BD-74ED-49B6-95F8-618E9A1E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Power BI</a:t>
            </a:r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1BEC2D3-A612-49B6-98DE-D97326F5BB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1293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2DBB8EF-BBBF-4315-8E57-B0C8298E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827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D8224EA-5556-46AD-A380-4689212F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5400">
                <a:solidFill>
                  <a:srgbClr val="FFFFFF"/>
                </a:solidFill>
              </a:rPr>
              <a:t>S</a:t>
            </a:r>
            <a:r>
              <a:rPr lang="en-US" sz="5400" err="1">
                <a:solidFill>
                  <a:srgbClr val="FFFFFF"/>
                </a:solidFill>
              </a:rPr>
              <a:t>etup</a:t>
            </a:r>
            <a:r>
              <a:rPr lang="en-US" sz="5400">
                <a:solidFill>
                  <a:srgbClr val="FFFFFF"/>
                </a:solidFill>
              </a:rPr>
              <a:t> overview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zrzut ekranu&#10;&#10;Opis wygenerowany automatycznie">
            <a:extLst>
              <a:ext uri="{FF2B5EF4-FFF2-40B4-BE49-F238E27FC236}">
                <a16:creationId xmlns:a16="http://schemas.microsoft.com/office/drawing/2014/main" id="{BCBC0397-FA62-4BE1-8F36-2C85C26B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79" y="2277801"/>
            <a:ext cx="3897747" cy="445708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00C4D6A2-1E9F-4094-BA37-79E86C55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788862"/>
            <a:ext cx="5455917" cy="3273549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4FC9F64-489A-4872-B275-BAB3142E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8597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D2BD-74ED-49B6-95F8-618E9A1E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Power BI</a:t>
            </a:r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1BEC2D3-A612-49B6-98DE-D97326F5BB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2DBB8EF-BBBF-4315-8E57-B0C8298E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826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116A47-6935-4A72-B10D-F0DCBB69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Dash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48D07F5E-6877-4AAD-8198-0EC58C461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75115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C0CD8B5-E71B-4971-B3F1-F29D0AC5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4793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5C5A3D1-BBC8-483D-B19C-A8ADAC14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1" y="1071578"/>
            <a:ext cx="10240464" cy="5754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0877ED1-5DBA-4404-98B4-F0A8846A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425" y="630872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6F02D9AA-BCFB-4183-986C-2AD074602391}"/>
              </a:ext>
            </a:extLst>
          </p:cNvPr>
          <p:cNvSpPr txBox="1"/>
          <p:nvPr/>
        </p:nvSpPr>
        <p:spPr>
          <a:xfrm>
            <a:off x="1787525" y="1459126"/>
            <a:ext cx="9228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ERP</a:t>
            </a: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308D9F97-6BFA-477B-AF9F-17A5170D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Setup overview</a:t>
            </a:r>
          </a:p>
        </p:txBody>
      </p:sp>
    </p:spTree>
    <p:extLst>
      <p:ext uri="{BB962C8B-B14F-4D97-AF65-F5344CB8AC3E}">
        <p14:creationId xmlns:p14="http://schemas.microsoft.com/office/powerpoint/2010/main" val="484978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7D6D6-F89F-4EB0-A1F3-3C76158F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Deployment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D68CDEF-8064-4C24-9B0B-6ADFBD0A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F17F6E4-4622-46A8-AE7C-D0580C220E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50717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531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A7E54B7-96E0-4D2E-A47E-2F99EDFA2359" descr="8A7E54B7-96E0-4D2E-A47E-2F99EDFA2359">
            <a:extLst>
              <a:ext uri="{FF2B5EF4-FFF2-40B4-BE49-F238E27FC236}">
                <a16:creationId xmlns:a16="http://schemas.microsoft.com/office/drawing/2014/main" id="{CC3740CB-7A31-4EB3-9223-8D6C99982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" r="1840" b="-2"/>
          <a:stretch/>
        </p:blipFill>
        <p:spPr bwMode="auto">
          <a:xfrm>
            <a:off x="20" y="-419090"/>
            <a:ext cx="4003019" cy="380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6EFC7F39-D499-4150-9F24-4691B5E74335" descr="cid:6EFC7F39-D499-4150-9F24-4691B5E74335">
            <a:extLst>
              <a:ext uri="{FF2B5EF4-FFF2-40B4-BE49-F238E27FC236}">
                <a16:creationId xmlns:a16="http://schemas.microsoft.com/office/drawing/2014/main" id="{19B91CB4-47E4-434C-AA83-AE6BCB07B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r="7230" b="4"/>
          <a:stretch>
            <a:fillRect/>
          </a:stretch>
        </p:blipFill>
        <p:spPr bwMode="auto">
          <a:xfrm>
            <a:off x="4094479" y="-19040"/>
            <a:ext cx="4014047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01338FCE-6004-44D1-BC3E-AC337223A5A8" descr="01338FCE-6004-44D1-BC3E-AC337223A5A8">
            <a:extLst>
              <a:ext uri="{FF2B5EF4-FFF2-40B4-BE49-F238E27FC236}">
                <a16:creationId xmlns:a16="http://schemas.microsoft.com/office/drawing/2014/main" id="{E553691F-7C18-444A-A0C6-621EBBE38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1" r="4" b="4"/>
          <a:stretch/>
        </p:blipFill>
        <p:spPr bwMode="auto">
          <a:xfrm>
            <a:off x="8188960" y="10"/>
            <a:ext cx="4003039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D0A67222-5208-4B4B-A478-294D66397B07" descr="D0A67222-5208-4B4B-A478-294D66397B07">
            <a:extLst>
              <a:ext uri="{FF2B5EF4-FFF2-40B4-BE49-F238E27FC236}">
                <a16:creationId xmlns:a16="http://schemas.microsoft.com/office/drawing/2014/main" id="{C07CDDD5-07C5-4839-A01E-C8D26CB42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r="9302" b="-3"/>
          <a:stretch/>
        </p:blipFill>
        <p:spPr bwMode="auto">
          <a:xfrm>
            <a:off x="8188960" y="3463489"/>
            <a:ext cx="4003019" cy="33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486C66D8-A9D1-4F96-A69C-09254FD3D6E6">
            <a:extLst>
              <a:ext uri="{FF2B5EF4-FFF2-40B4-BE49-F238E27FC236}">
                <a16:creationId xmlns:a16="http://schemas.microsoft.com/office/drawing/2014/main" id="{5F74E24F-25F9-41C4-A434-698EB7E7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30931" b="-1"/>
          <a:stretch/>
        </p:blipFill>
        <p:spPr bwMode="auto">
          <a:xfrm rot="5400000">
            <a:off x="4409862" y="3153718"/>
            <a:ext cx="3383280" cy="40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F11E71A-A4EE-471B-8CC7-5F6D91A1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557043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Rektangel 8">
            <a:extLst>
              <a:ext uri="{FF2B5EF4-FFF2-40B4-BE49-F238E27FC236}">
                <a16:creationId xmlns:a16="http://schemas.microsoft.com/office/drawing/2014/main" id="{FF952209-CECF-40DE-B5FB-2DA3654A8D79}"/>
              </a:ext>
            </a:extLst>
          </p:cNvPr>
          <p:cNvSpPr/>
          <p:nvPr/>
        </p:nvSpPr>
        <p:spPr>
          <a:xfrm>
            <a:off x="9220603" y="4946651"/>
            <a:ext cx="752072" cy="7016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sp>
        <p:nvSpPr>
          <p:cNvPr id="31" name="Rektangel 8">
            <a:extLst>
              <a:ext uri="{FF2B5EF4-FFF2-40B4-BE49-F238E27FC236}">
                <a16:creationId xmlns:a16="http://schemas.microsoft.com/office/drawing/2014/main" id="{61E3EBB1-776C-4F1C-888F-7E69A9F45115}"/>
              </a:ext>
            </a:extLst>
          </p:cNvPr>
          <p:cNvSpPr/>
          <p:nvPr/>
        </p:nvSpPr>
        <p:spPr>
          <a:xfrm>
            <a:off x="555625" y="307975"/>
            <a:ext cx="1301750" cy="1772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sp>
        <p:nvSpPr>
          <p:cNvPr id="33" name="Rektangel 8">
            <a:extLst>
              <a:ext uri="{FF2B5EF4-FFF2-40B4-BE49-F238E27FC236}">
                <a16:creationId xmlns:a16="http://schemas.microsoft.com/office/drawing/2014/main" id="{8B8B7291-64C7-4C98-A107-1B890D1212EF}"/>
              </a:ext>
            </a:extLst>
          </p:cNvPr>
          <p:cNvSpPr/>
          <p:nvPr/>
        </p:nvSpPr>
        <p:spPr>
          <a:xfrm>
            <a:off x="6600825" y="812800"/>
            <a:ext cx="371475" cy="444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  <p:pic>
        <p:nvPicPr>
          <p:cNvPr id="35" name="7CC97702-B09A-41F2-9D10-DF4CE17D3FFD">
            <a:extLst>
              <a:ext uri="{FF2B5EF4-FFF2-40B4-BE49-F238E27FC236}">
                <a16:creationId xmlns:a16="http://schemas.microsoft.com/office/drawing/2014/main" id="{ED95004F-7651-4454-9B6B-58A668687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" y="3474722"/>
            <a:ext cx="3978137" cy="324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44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30143-D5D2-45B2-B4B3-25B66DD9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Different ways of testing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55B6F-D329-40F6-96E7-53E78B5F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5EC8231-A7F4-4F15-B4AB-03159B22C2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27941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279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5558_Trim">
            <a:hlinkClick r:id="" action="ppaction://media"/>
            <a:extLst>
              <a:ext uri="{FF2B5EF4-FFF2-40B4-BE49-F238E27FC236}">
                <a16:creationId xmlns:a16="http://schemas.microsoft.com/office/drawing/2014/main" id="{A0872B73-A53B-4BF3-9EF0-9B65020684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7524" y="279503"/>
            <a:ext cx="6367093" cy="6076847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9BB9E82-86F3-4905-B0B2-50CAB263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525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5245598-31D0-40D8-BAA7-805BA27D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Academical knowledge used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B83004D-BA2A-45E0-8638-35BC9DF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FDC168A5-7E5C-4B6F-A573-6E8242C0A2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4195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7285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2B04EA-8DBB-48A1-8D08-E6A4995A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pl-PL"/>
              <a:t>What we learnt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B9FA2-E1A6-402B-A86F-E8784D768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20" r="1786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5E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026ECC-B959-4349-92BA-378739E4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 smtClean="0"/>
              <a:pPr>
                <a:spcAft>
                  <a:spcPts val="600"/>
                </a:spcAft>
              </a:pPr>
              <a:t>33</a:t>
            </a:fld>
            <a:endParaRPr lang="pl-PL"/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A85381E6-C51C-443D-A8B5-2AB2F25308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047615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5602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42A5A0-7137-4D33-8E5C-9B66AF90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pl-PL" err="1"/>
              <a:t>Future</a:t>
            </a:r>
            <a:r>
              <a:rPr lang="pl-PL"/>
              <a:t> </a:t>
            </a:r>
            <a:r>
              <a:rPr lang="pl-PL" err="1"/>
              <a:t>work</a:t>
            </a:r>
            <a:endParaRPr lang="pl-PL">
              <a:cs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C9A3669-C85A-4B0E-B0E8-0BA100F6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1E2C6C63-985D-44F9-994A-77184DABA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896789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4357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A86C87-D1EC-466E-A75B-07E149C6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Break - stop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A3C0579-F9DB-4567-9F04-30F543B04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3" y="1825625"/>
            <a:ext cx="8585194" cy="4351338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33827A7-9A37-4A7C-8FD2-DA0154AC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4636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764604-CCCF-48EE-B078-75FD2B62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Break - start</a:t>
            </a:r>
          </a:p>
        </p:txBody>
      </p:sp>
      <p:pic>
        <p:nvPicPr>
          <p:cNvPr id="6" name="Symbol zastępczy zawartości 5" descr="Obraz zawierający mapa&#10;&#10;Opis wygenerowany automatycznie">
            <a:extLst>
              <a:ext uri="{FF2B5EF4-FFF2-40B4-BE49-F238E27FC236}">
                <a16:creationId xmlns:a16="http://schemas.microsoft.com/office/drawing/2014/main" id="{0A98EC67-00C2-4542-B08F-818876182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1565"/>
            <a:ext cx="9765984" cy="491642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D54108E-CBA7-4CB2-B865-69606BB5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6131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7D70A3-AC45-4558-8E4C-0CEC0941E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Break in </a:t>
            </a:r>
            <a:r>
              <a:rPr lang="pl-PL" dirty="0" err="1"/>
              <a:t>production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E6CEC761-4A5F-4E14-B0A6-105748DC5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5105"/>
            <a:ext cx="9577210" cy="4824001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E9A67CC-64B5-4C10-9961-D4BAD65B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314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92758E-8DF4-4D8A-B77A-5B1D17F8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Unwanted</a:t>
            </a:r>
            <a:r>
              <a:rPr lang="pl-PL"/>
              <a:t> </a:t>
            </a:r>
            <a:r>
              <a:rPr lang="pl-PL" err="1"/>
              <a:t>machine</a:t>
            </a:r>
            <a:r>
              <a:rPr lang="pl-PL"/>
              <a:t> </a:t>
            </a:r>
            <a:r>
              <a:rPr lang="pl-PL" err="1"/>
              <a:t>breakdown</a:t>
            </a:r>
            <a:endParaRPr lang="pl-PL"/>
          </a:p>
        </p:txBody>
      </p:sp>
      <p:pic>
        <p:nvPicPr>
          <p:cNvPr id="6" name="Symbol zastępczy zawartości 5" descr="Obraz zawierający zrzut ekranu&#10;&#10;Opis wygenerowany automatycznie">
            <a:extLst>
              <a:ext uri="{FF2B5EF4-FFF2-40B4-BE49-F238E27FC236}">
                <a16:creationId xmlns:a16="http://schemas.microsoft.com/office/drawing/2014/main" id="{5AA3CA0C-9894-4D7D-88D0-833ECE915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8271"/>
            <a:ext cx="9570570" cy="4828079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A39B2E7-A6B0-4CED-9DEE-2343D98A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6196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3CB6A8-3C58-4502-BB6D-4ABEDAC4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771525"/>
          </a:xfrm>
        </p:spPr>
        <p:txBody>
          <a:bodyPr/>
          <a:lstStyle/>
          <a:p>
            <a:r>
              <a:rPr lang="pl-PL" dirty="0"/>
              <a:t>Job Switch</a:t>
            </a:r>
          </a:p>
        </p:txBody>
      </p:sp>
      <p:pic>
        <p:nvPicPr>
          <p:cNvPr id="6" name="Symbol zastępczy zawartości 5" descr="Obraz zawierający zrzut ekranu&#10;&#10;Opis wygenerowany automatycznie">
            <a:extLst>
              <a:ext uri="{FF2B5EF4-FFF2-40B4-BE49-F238E27FC236}">
                <a16:creationId xmlns:a16="http://schemas.microsoft.com/office/drawing/2014/main" id="{B6EB6CCB-F78D-404F-999A-5F99B1527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3932"/>
          <a:stretch/>
        </p:blipFill>
        <p:spPr>
          <a:xfrm>
            <a:off x="398800" y="867376"/>
            <a:ext cx="11154301" cy="5123248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00B6D73-0EA1-4808-8A4B-2A509A27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080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>
            <a:extLst>
              <a:ext uri="{FF2B5EF4-FFF2-40B4-BE49-F238E27FC236}">
                <a16:creationId xmlns:a16="http://schemas.microsoft.com/office/drawing/2014/main" id="{44136924-6EAC-4A7E-B858-183EEBF0F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r="14779"/>
          <a:stretch/>
        </p:blipFill>
        <p:spPr bwMode="auto">
          <a:xfrm>
            <a:off x="321730" y="321732"/>
            <a:ext cx="5728548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lede 8">
            <a:extLst>
              <a:ext uri="{FF2B5EF4-FFF2-40B4-BE49-F238E27FC236}">
                <a16:creationId xmlns:a16="http://schemas.microsoft.com/office/drawing/2014/main" id="{1BB1843D-05E4-45BD-AECC-3D0BDBE17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1" r="-3" b="14795"/>
          <a:stretch/>
        </p:blipFill>
        <p:spPr>
          <a:xfrm>
            <a:off x="321730" y="3489158"/>
            <a:ext cx="5728548" cy="3047107"/>
          </a:xfrm>
          <a:prstGeom prst="rect">
            <a:avLst/>
          </a:prstGeom>
        </p:spPr>
      </p:pic>
      <p:pic>
        <p:nvPicPr>
          <p:cNvPr id="15" name="Billede 4">
            <a:extLst>
              <a:ext uri="{FF2B5EF4-FFF2-40B4-BE49-F238E27FC236}">
                <a16:creationId xmlns:a16="http://schemas.microsoft.com/office/drawing/2014/main" id="{0B6BD79D-3331-46E5-AAFD-8DDB2374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37" b="-1"/>
          <a:stretch/>
        </p:blipFill>
        <p:spPr>
          <a:xfrm rot="5400000">
            <a:off x="5898731" y="564725"/>
            <a:ext cx="6214533" cy="5728547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F6DD5EB-21D3-4A05-9342-FC7A07FD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557043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0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B74933-11B1-429B-804D-715361AE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 you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9C9A698-6BDC-4319-9E77-A831E1C7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2236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84AF4E9-7D3A-40FD-9442-E5D9E531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 app structure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az 5">
            <a:extLst>
              <a:ext uri="{FF2B5EF4-FFF2-40B4-BE49-F238E27FC236}">
                <a16:creationId xmlns:a16="http://schemas.microsoft.com/office/drawing/2014/main" id="{BA6DB4FB-88B3-4368-9B25-FCA8135F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190" y="488602"/>
            <a:ext cx="6815893" cy="5880796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86F9C4C-F3DF-431B-A315-405AF816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27" name="Rektangel 8">
            <a:extLst>
              <a:ext uri="{FF2B5EF4-FFF2-40B4-BE49-F238E27FC236}">
                <a16:creationId xmlns:a16="http://schemas.microsoft.com/office/drawing/2014/main" id="{84F19C1F-7B6A-4A92-A128-64C3CD2DD2A2}"/>
              </a:ext>
            </a:extLst>
          </p:cNvPr>
          <p:cNvSpPr/>
          <p:nvPr/>
        </p:nvSpPr>
        <p:spPr>
          <a:xfrm>
            <a:off x="5253135" y="2537926"/>
            <a:ext cx="3032450" cy="597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69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8055B2FB-CF63-4973-A78C-5F44E984E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20EEB46-16BC-4790-BD3E-6C01D463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AF7CA159-AE99-4DD9-8B08-84CCA7565DD5}"/>
              </a:ext>
            </a:extLst>
          </p:cNvPr>
          <p:cNvCxnSpPr>
            <a:cxnSpLocks/>
          </p:cNvCxnSpPr>
          <p:nvPr/>
        </p:nvCxnSpPr>
        <p:spPr>
          <a:xfrm>
            <a:off x="7293653" y="1716627"/>
            <a:ext cx="27837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B90D785C-9059-457F-A41F-9DBCA5256901}"/>
              </a:ext>
            </a:extLst>
          </p:cNvPr>
          <p:cNvCxnSpPr>
            <a:cxnSpLocks/>
          </p:cNvCxnSpPr>
          <p:nvPr/>
        </p:nvCxnSpPr>
        <p:spPr>
          <a:xfrm>
            <a:off x="7293653" y="1392777"/>
            <a:ext cx="27837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930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6C87D3A-8516-4D09-AF89-B683DC1F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43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1CA35B0-D251-4668-B49A-360C8DDEB344}"/>
              </a:ext>
            </a:extLst>
          </p:cNvPr>
          <p:cNvSpPr txBox="1"/>
          <p:nvPr/>
        </p:nvSpPr>
        <p:spPr>
          <a:xfrm>
            <a:off x="0" y="1504950"/>
            <a:ext cx="678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8A8733C-6937-434E-8EC0-C636B5C13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3"/>
          <a:stretch/>
        </p:blipFill>
        <p:spPr>
          <a:xfrm>
            <a:off x="0" y="533399"/>
            <a:ext cx="9172575" cy="196031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C722833-61DE-42CD-8CA3-B9BA1DA36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3700"/>
            <a:ext cx="7515225" cy="367665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5F88703-1290-4895-819D-75264C23314B}"/>
              </a:ext>
            </a:extLst>
          </p:cNvPr>
          <p:cNvSpPr txBox="1"/>
          <p:nvPr/>
        </p:nvSpPr>
        <p:spPr>
          <a:xfrm>
            <a:off x="180975" y="85725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Parent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 – </a:t>
            </a:r>
            <a:r>
              <a:rPr lang="pl-PL" dirty="0" err="1"/>
              <a:t>general</a:t>
            </a:r>
            <a:r>
              <a:rPr lang="pl-PL" dirty="0"/>
              <a:t>  </a:t>
            </a:r>
            <a:r>
              <a:rPr lang="pl-PL" dirty="0" err="1"/>
              <a:t>machine</a:t>
            </a:r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F85BC9B6-DF64-4CD1-B86C-73616ED28409}"/>
              </a:ext>
            </a:extLst>
          </p:cNvPr>
          <p:cNvSpPr txBox="1"/>
          <p:nvPr/>
        </p:nvSpPr>
        <p:spPr>
          <a:xfrm>
            <a:off x="257175" y="2520434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Child </a:t>
            </a:r>
            <a:r>
              <a:rPr lang="pl-PL" dirty="0" err="1"/>
              <a:t>class</a:t>
            </a:r>
            <a:r>
              <a:rPr lang="pl-PL" dirty="0"/>
              <a:t> – </a:t>
            </a:r>
            <a:r>
              <a:rPr lang="pl-PL" dirty="0" err="1"/>
              <a:t>specific</a:t>
            </a:r>
            <a:r>
              <a:rPr lang="pl-PL" dirty="0"/>
              <a:t> </a:t>
            </a:r>
            <a:r>
              <a:rPr lang="pl-PL" dirty="0" err="1"/>
              <a:t>machine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5CFA4E0C-B5D9-4DB3-87F6-D7D6983D53CC}"/>
              </a:ext>
            </a:extLst>
          </p:cNvPr>
          <p:cNvCxnSpPr>
            <a:cxnSpLocks/>
          </p:cNvCxnSpPr>
          <p:nvPr/>
        </p:nvCxnSpPr>
        <p:spPr>
          <a:xfrm>
            <a:off x="1721528" y="3183477"/>
            <a:ext cx="9645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E0693C60-1617-4797-AA9A-236F9093C13C}"/>
              </a:ext>
            </a:extLst>
          </p:cNvPr>
          <p:cNvCxnSpPr>
            <a:cxnSpLocks/>
          </p:cNvCxnSpPr>
          <p:nvPr/>
        </p:nvCxnSpPr>
        <p:spPr>
          <a:xfrm>
            <a:off x="1159553" y="3943350"/>
            <a:ext cx="20027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19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14B0361-E629-4291-90E7-8835A0DC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Industry 4.0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6CBE3DA-71CC-47EA-843E-257321C7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5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B1BAEE94-465F-4AD4-8682-3ADD0B7530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8129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645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9945B29-DF03-4C88-BAFB-253E9B3A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Target </a:t>
            </a:r>
            <a:r>
              <a:rPr lang="pl-PL" err="1">
                <a:solidFill>
                  <a:srgbClr val="FFFFFF"/>
                </a:solidFill>
              </a:rPr>
              <a:t>group</a:t>
            </a:r>
            <a:endParaRPr lang="pl-PL" err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65DE62D-EF6D-4D24-8D0A-1B6889E7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915F74F6-33AD-423B-B84F-5847F1A778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43002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354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0EDA4EF-4BB3-493A-9C59-53DE975A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6BBFDC9-03BD-4FD1-89E2-64DCE20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24AEC-B1B1-4C63-BD31-ADD197A3F6F6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7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Symbol zastępczy zawartości 2">
            <a:extLst>
              <a:ext uri="{FF2B5EF4-FFF2-40B4-BE49-F238E27FC236}">
                <a16:creationId xmlns:a16="http://schemas.microsoft.com/office/drawing/2014/main" id="{37E0F456-49C4-4C3F-91CB-704771470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5703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325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 descr="Obraz zawierający zrzut ekranu&#10;&#10;Opis wygenerowany automatycznie">
            <a:extLst>
              <a:ext uri="{FF2B5EF4-FFF2-40B4-BE49-F238E27FC236}">
                <a16:creationId xmlns:a16="http://schemas.microsoft.com/office/drawing/2014/main" id="{4E07CB19-10A8-44CF-9344-B9B8ED8FF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4" y="716149"/>
            <a:ext cx="10743892" cy="5425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B51F845-7284-4DDB-A1B5-024B17E5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235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72AFF-C482-426C-89A7-705F1E370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Methodology</a:t>
            </a:r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88018C4-ED8F-4722-B4C8-582FF651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56" y="2775342"/>
            <a:ext cx="4110315" cy="2373707"/>
          </a:xfrm>
          <a:prstGeom prst="rect">
            <a:avLst/>
          </a:prstGeom>
        </p:spPr>
      </p:pic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4BE6-3FBB-43F0-B144-46AE6FE66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Scrum</a:t>
            </a:r>
          </a:p>
          <a:p>
            <a:r>
              <a:rPr lang="en-US" sz="2400">
                <a:cs typeface="Calibri"/>
              </a:rPr>
              <a:t>Extreme programming</a:t>
            </a:r>
          </a:p>
          <a:p>
            <a:r>
              <a:rPr lang="en-US" sz="2400">
                <a:cs typeface="Calibri"/>
              </a:rPr>
              <a:t>Unified process</a:t>
            </a:r>
          </a:p>
          <a:p>
            <a:r>
              <a:rPr lang="en-US" sz="2400">
                <a:cs typeface="Calibri"/>
              </a:rPr>
              <a:t>Kanban</a:t>
            </a:r>
          </a:p>
          <a:p>
            <a:r>
              <a:rPr lang="en-US" sz="2400">
                <a:cs typeface="Calibri"/>
              </a:rPr>
              <a:t>Scrum fit to our project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948D699-6346-401A-B97F-383FBBF4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24AEC-B1B1-4C63-BD31-ADD197A3F6F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433426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22B9CFFF17604B92E2B2FBC193889E" ma:contentTypeVersion="5" ma:contentTypeDescription="Opret et nyt dokument." ma:contentTypeScope="" ma:versionID="9e2bcaede154f00a55eb1ccde25c19e9">
  <xsd:schema xmlns:xsd="http://www.w3.org/2001/XMLSchema" xmlns:xs="http://www.w3.org/2001/XMLSchema" xmlns:p="http://schemas.microsoft.com/office/2006/metadata/properties" xmlns:ns3="5dbe69ac-ea04-4c8f-ae69-06b097ac7c6f" xmlns:ns4="6d7e1ec5-41b4-4121-ab62-8f161811f5bd" targetNamespace="http://schemas.microsoft.com/office/2006/metadata/properties" ma:root="true" ma:fieldsID="22a0bb93a2d6ecd48c379c785574538d" ns3:_="" ns4:_="">
    <xsd:import namespace="5dbe69ac-ea04-4c8f-ae69-06b097ac7c6f"/>
    <xsd:import namespace="6d7e1ec5-41b4-4121-ab62-8f161811f5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e69ac-ea04-4c8f-ae69-06b097ac7c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e1ec5-41b4-4121-ab62-8f161811f5b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056B10-1D77-4EF4-8CA5-327D564A0F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030448-CEBF-4709-92A7-2C311F389D81}">
  <ds:schemaRefs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6d7e1ec5-41b4-4121-ab62-8f161811f5bd"/>
    <ds:schemaRef ds:uri="http://schemas.microsoft.com/office/2006/metadata/properties"/>
    <ds:schemaRef ds:uri="http://schemas.microsoft.com/office/infopath/2007/PartnerControls"/>
    <ds:schemaRef ds:uri="5dbe69ac-ea04-4c8f-ae69-06b097ac7c6f"/>
  </ds:schemaRefs>
</ds:datastoreItem>
</file>

<file path=customXml/itemProps3.xml><?xml version="1.0" encoding="utf-8"?>
<ds:datastoreItem xmlns:ds="http://schemas.openxmlformats.org/officeDocument/2006/customXml" ds:itemID="{C04BA619-700B-4678-889C-DA2EAC1802EE}">
  <ds:schemaRefs>
    <ds:schemaRef ds:uri="5dbe69ac-ea04-4c8f-ae69-06b097ac7c6f"/>
    <ds:schemaRef ds:uri="6d7e1ec5-41b4-4121-ab62-8f161811f5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396</Words>
  <Application>Microsoft Office PowerPoint</Application>
  <PresentationFormat>Panoramiczny</PresentationFormat>
  <Paragraphs>150</Paragraphs>
  <Slides>43</Slides>
  <Notes>2</Notes>
  <HiddenSlides>0</HiddenSlides>
  <MMClips>3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Motyw pakietu Office</vt:lpstr>
      <vt:lpstr>Final Project Presentation</vt:lpstr>
      <vt:lpstr>Dolle Introduction</vt:lpstr>
      <vt:lpstr>Prezentacja programu PowerPoint</vt:lpstr>
      <vt:lpstr>Prezentacja programu PowerPoint</vt:lpstr>
      <vt:lpstr>Industry 4.0</vt:lpstr>
      <vt:lpstr>Target group</vt:lpstr>
      <vt:lpstr>Problem statement</vt:lpstr>
      <vt:lpstr>Prezentacja programu PowerPoint</vt:lpstr>
      <vt:lpstr>Methodology</vt:lpstr>
      <vt:lpstr>Versioning/Branching</vt:lpstr>
      <vt:lpstr>Data format</vt:lpstr>
      <vt:lpstr>Old data format</vt:lpstr>
      <vt:lpstr>New data format</vt:lpstr>
      <vt:lpstr>Data difference </vt:lpstr>
      <vt:lpstr>Data redundancy</vt:lpstr>
      <vt:lpstr>Accessing the Data</vt:lpstr>
      <vt:lpstr>Setup overview</vt:lpstr>
      <vt:lpstr>Two main algorithms for display</vt:lpstr>
      <vt:lpstr>First Algorithm</vt:lpstr>
      <vt:lpstr>Prezentacja programu PowerPoint</vt:lpstr>
      <vt:lpstr>Line chart</vt:lpstr>
      <vt:lpstr>Second Algorithm</vt:lpstr>
      <vt:lpstr>Prezentacja programu PowerPoint</vt:lpstr>
      <vt:lpstr>Power BI</vt:lpstr>
      <vt:lpstr>Setup overview</vt:lpstr>
      <vt:lpstr>Power BI</vt:lpstr>
      <vt:lpstr>Dash</vt:lpstr>
      <vt:lpstr>Setup overview</vt:lpstr>
      <vt:lpstr>Deployment</vt:lpstr>
      <vt:lpstr>Different ways of testing</vt:lpstr>
      <vt:lpstr>Prezentacja programu PowerPoint</vt:lpstr>
      <vt:lpstr>Academical knowledge used</vt:lpstr>
      <vt:lpstr>What we learnt ?</vt:lpstr>
      <vt:lpstr>Future work</vt:lpstr>
      <vt:lpstr>Break - stop</vt:lpstr>
      <vt:lpstr>Break - start</vt:lpstr>
      <vt:lpstr>Break in production</vt:lpstr>
      <vt:lpstr>Unwanted machine breakdown</vt:lpstr>
      <vt:lpstr>Job Switch</vt:lpstr>
      <vt:lpstr>Thank  you</vt:lpstr>
      <vt:lpstr>Dash app structure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Bartosz Piotr Lachowicz</dc:creator>
  <cp:lastModifiedBy>Bartosz Piotr Lachowicz</cp:lastModifiedBy>
  <cp:revision>4</cp:revision>
  <dcterms:created xsi:type="dcterms:W3CDTF">2020-01-21T18:48:07Z</dcterms:created>
  <dcterms:modified xsi:type="dcterms:W3CDTF">2020-01-21T22:41:50Z</dcterms:modified>
</cp:coreProperties>
</file>